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0" r:id="rId1"/>
  </p:sldMasterIdLst>
  <p:notesMasterIdLst>
    <p:notesMasterId r:id="rId21"/>
  </p:notesMasterIdLst>
  <p:sldIdLst>
    <p:sldId id="268" r:id="rId2"/>
    <p:sldId id="270" r:id="rId3"/>
    <p:sldId id="269" r:id="rId4"/>
    <p:sldId id="274" r:id="rId5"/>
    <p:sldId id="409" r:id="rId6"/>
    <p:sldId id="416" r:id="rId7"/>
    <p:sldId id="401" r:id="rId8"/>
    <p:sldId id="406" r:id="rId9"/>
    <p:sldId id="418" r:id="rId10"/>
    <p:sldId id="411" r:id="rId11"/>
    <p:sldId id="412" r:id="rId12"/>
    <p:sldId id="413" r:id="rId13"/>
    <p:sldId id="407" r:id="rId14"/>
    <p:sldId id="414" r:id="rId15"/>
    <p:sldId id="408" r:id="rId16"/>
    <p:sldId id="419" r:id="rId17"/>
    <p:sldId id="405" r:id="rId18"/>
    <p:sldId id="272" r:id="rId19"/>
    <p:sldId id="410" r:id="rId20"/>
  </p:sldIdLst>
  <p:sldSz cx="12188825" cy="6858000"/>
  <p:notesSz cx="7010400" cy="9296400"/>
  <p:embeddedFontLst>
    <p:embeddedFont>
      <p:font typeface="Avant Garde Demi SFDC" panose="020B0702020202020204" pitchFamily="34" charset="0"/>
      <p:regular r:id="rId22"/>
    </p:embeddedFont>
    <p:embeddedFont>
      <p:font typeface="Helvetica Neue" panose="02000503000000020004" pitchFamily="2" charset="0"/>
      <p:regular r:id="rId23"/>
      <p:bold r:id="rId24"/>
      <p:italic r:id="rId25"/>
      <p:boldItalic r:id="rId26"/>
    </p:embeddedFont>
    <p:embeddedFont>
      <p:font typeface="Poppins" pitchFamily="2" charset="77"/>
      <p:regular r:id="rId27"/>
      <p:bold r:id="rId28"/>
      <p:italic r:id="rId29"/>
      <p:boldItalic r:id="rId30"/>
    </p:embeddedFont>
    <p:embeddedFont>
      <p:font typeface="Poppins SemiBold" panose="020B060402020202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6"/>
  </p:normalViewPr>
  <p:slideViewPr>
    <p:cSldViewPr snapToGrid="0" snapToObjects="1">
      <p:cViewPr varScale="1">
        <p:scale>
          <a:sx n="101" d="100"/>
          <a:sy n="101" d="100"/>
        </p:scale>
        <p:origin x="10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049794"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400"/>
              <a:buFont typeface="Arial"/>
              <a:buNone/>
              <a:defRPr sz="800" b="0" i="0" u="none" strike="noStrike" cap="none">
                <a:solidFill>
                  <a:schemeClr val="accent1"/>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766485" y="0"/>
            <a:ext cx="1243915" cy="464819"/>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929292"/>
              </a:buClr>
              <a:buSzPts val="1400"/>
              <a:buFont typeface="Arial"/>
              <a:buNone/>
              <a:defRPr sz="800" b="0" i="0" u="none" strike="noStrike" cap="none">
                <a:solidFill>
                  <a:srgbClr val="929292"/>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7" y="696912"/>
            <a:ext cx="61944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6" name="Google Shape;6;n"/>
          <p:cNvSpPr txBox="1">
            <a:spLocks noGrp="1"/>
          </p:cNvSpPr>
          <p:nvPr>
            <p:ph type="body" idx="1"/>
          </p:nvPr>
        </p:nvSpPr>
        <p:spPr>
          <a:xfrm>
            <a:off x="407987" y="4415789"/>
            <a:ext cx="6194425" cy="4183379"/>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5pPr>
            <a:lvl6pPr marL="2743200" marR="0" lvl="5"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6pPr>
            <a:lvl7pPr marL="3200400" marR="0" lvl="6"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7pPr>
            <a:lvl8pPr marL="3657600" marR="0" lvl="7"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8pPr>
            <a:lvl9pPr marL="4114800" marR="0" lvl="8" indent="-317500" algn="l" rtl="0">
              <a:spcBef>
                <a:spcPts val="0"/>
              </a:spcBef>
              <a:spcAft>
                <a:spcPts val="0"/>
              </a:spcAft>
              <a:buSzPts val="1400"/>
              <a:buChar char="■"/>
              <a:defRPr sz="1200" b="0" i="0" u="none" strike="noStrike" cap="none">
                <a:solidFill>
                  <a:schemeClr val="dk1"/>
                </a:solidFill>
                <a:latin typeface="Arial"/>
                <a:ea typeface="Arial"/>
                <a:cs typeface="Arial"/>
                <a:sym typeface="Arial"/>
              </a:defRPr>
            </a:lvl9pPr>
          </a:lstStyle>
          <a:p>
            <a:endParaRPr/>
          </a:p>
        </p:txBody>
      </p:sp>
      <p:sp>
        <p:nvSpPr>
          <p:cNvPr id="7" name="Google Shape;7;n"/>
          <p:cNvSpPr/>
          <p:nvPr/>
        </p:nvSpPr>
        <p:spPr>
          <a:xfrm rot="10800000" flipH="1">
            <a:off x="0" y="9225415"/>
            <a:ext cx="7010400" cy="709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900" b="0" i="0" u="none" strike="noStrike" cap="none">
              <a:solidFill>
                <a:schemeClr val="lt1"/>
              </a:solidFill>
              <a:latin typeface="Arial"/>
              <a:ea typeface="Arial"/>
              <a:cs typeface="Arial"/>
              <a:sym typeface="Arial"/>
            </a:endParaRPr>
          </a:p>
        </p:txBody>
      </p:sp>
      <p:sp>
        <p:nvSpPr>
          <p:cNvPr id="8" name="Google Shape;8;n"/>
          <p:cNvSpPr txBox="1">
            <a:spLocks noGrp="1"/>
          </p:cNvSpPr>
          <p:nvPr>
            <p:ph type="ftr" idx="11"/>
          </p:nvPr>
        </p:nvSpPr>
        <p:spPr>
          <a:xfrm>
            <a:off x="0" y="8996336"/>
            <a:ext cx="3038475" cy="215443"/>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5B5B5B"/>
              </a:buClr>
              <a:buSzPts val="1400"/>
              <a:buFont typeface="Arial"/>
              <a:buNone/>
              <a:defRPr sz="800" b="0" i="0" u="none" strike="noStrike" cap="none">
                <a:solidFill>
                  <a:srgbClr val="5B5B5B"/>
                </a:solidFill>
                <a:latin typeface="Arial"/>
                <a:ea typeface="Arial"/>
                <a:cs typeface="Arial"/>
                <a:sym typeface="Arial"/>
              </a:defRPr>
            </a:lvl1pPr>
            <a:lvl2pPr marL="457131" marR="0" lvl="1" indent="-12631"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2pPr>
            <a:lvl3pPr marL="914262" marR="0" lvl="2" indent="-12562"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3pPr>
            <a:lvl4pPr marL="1371393" marR="0" lvl="3" indent="-12493"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4pPr>
            <a:lvl5pPr marL="1828526" marR="0" lvl="4" indent="-12425"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5pPr>
            <a:lvl6pPr marL="2285657" marR="0" lvl="5" indent="-12356"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6pPr>
            <a:lvl7pPr marL="2742788" marR="0" lvl="6" indent="-12288"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7pPr>
            <a:lvl8pPr marL="3199919" marR="0" lvl="7" indent="-12219"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8pPr>
            <a:lvl9pPr marL="3657050" marR="0" lvl="8" indent="-12150" algn="l" rtl="0">
              <a:lnSpc>
                <a:spcPct val="100000"/>
              </a:lnSpc>
              <a:spcBef>
                <a:spcPts val="0"/>
              </a:spcBef>
              <a:spcAft>
                <a:spcPts val="0"/>
              </a:spcAft>
              <a:buClr>
                <a:schemeClr val="dk1"/>
              </a:buClr>
              <a:buSzPts val="1400"/>
              <a:buFont typeface="Arial"/>
              <a:buNone/>
              <a:defRPr sz="1900" b="0" i="0" u="none" strike="noStrike" cap="none">
                <a:solidFill>
                  <a:schemeClr val="dk1"/>
                </a:solidFill>
                <a:latin typeface="Arial"/>
                <a:ea typeface="Arial"/>
                <a:cs typeface="Arial"/>
                <a:sym typeface="Arial"/>
              </a:defRPr>
            </a:lvl9pPr>
          </a:lstStyle>
          <a:p>
            <a:endParaRPr/>
          </a:p>
        </p:txBody>
      </p:sp>
      <p:grpSp>
        <p:nvGrpSpPr>
          <p:cNvPr id="9" name="Google Shape;9;n"/>
          <p:cNvGrpSpPr/>
          <p:nvPr/>
        </p:nvGrpSpPr>
        <p:grpSpPr>
          <a:xfrm>
            <a:off x="6393468" y="8874285"/>
            <a:ext cx="417887" cy="292590"/>
            <a:chOff x="267" y="-340"/>
            <a:chExt cx="7144" cy="5001"/>
          </a:xfrm>
        </p:grpSpPr>
        <p:sp>
          <p:nvSpPr>
            <p:cNvPr id="10" name="Google Shape;10;n"/>
            <p:cNvSpPr/>
            <p:nvPr/>
          </p:nvSpPr>
          <p:spPr>
            <a:xfrm>
              <a:off x="267" y="-340"/>
              <a:ext cx="7144" cy="5001"/>
            </a:xfrm>
            <a:custGeom>
              <a:avLst/>
              <a:gdLst/>
              <a:ahLst/>
              <a:cxnLst/>
              <a:rect l="l" t="t" r="r" b="b"/>
              <a:pathLst>
                <a:path w="120000" h="120000" extrusionOk="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1" name="Google Shape;11;n"/>
            <p:cNvSpPr/>
            <p:nvPr/>
          </p:nvSpPr>
          <p:spPr>
            <a:xfrm>
              <a:off x="1297"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2" name="Google Shape;12;n"/>
            <p:cNvSpPr/>
            <p:nvPr/>
          </p:nvSpPr>
          <p:spPr>
            <a:xfrm>
              <a:off x="3443" y="1670"/>
              <a:ext cx="499" cy="672"/>
            </a:xfrm>
            <a:custGeom>
              <a:avLst/>
              <a:gdLst/>
              <a:ahLst/>
              <a:cxnLst/>
              <a:rect l="l" t="t" r="r" b="b"/>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3" name="Google Shape;13;n"/>
            <p:cNvSpPr/>
            <p:nvPr/>
          </p:nvSpPr>
          <p:spPr>
            <a:xfrm>
              <a:off x="4454" y="1670"/>
              <a:ext cx="595" cy="672"/>
            </a:xfrm>
            <a:custGeom>
              <a:avLst/>
              <a:gdLst/>
              <a:ahLst/>
              <a:cxnLst/>
              <a:rect l="l" t="t" r="r" b="b"/>
              <a:pathLst>
                <a:path w="120000" h="120000" extrusionOk="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4" name="Google Shape;14;n"/>
            <p:cNvSpPr/>
            <p:nvPr/>
          </p:nvSpPr>
          <p:spPr>
            <a:xfrm>
              <a:off x="5565" y="1670"/>
              <a:ext cx="507" cy="670"/>
            </a:xfrm>
            <a:custGeom>
              <a:avLst/>
              <a:gdLst/>
              <a:ahLst/>
              <a:cxnLst/>
              <a:rect l="l" t="t" r="r" b="b"/>
              <a:pathLst>
                <a:path w="120000" h="120000" extrusionOk="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5" name="Google Shape;15;n"/>
            <p:cNvSpPr/>
            <p:nvPr/>
          </p:nvSpPr>
          <p:spPr>
            <a:xfrm>
              <a:off x="6108"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6" name="Google Shape;16;n"/>
            <p:cNvSpPr/>
            <p:nvPr/>
          </p:nvSpPr>
          <p:spPr>
            <a:xfrm>
              <a:off x="2793" y="1670"/>
              <a:ext cx="581" cy="672"/>
            </a:xfrm>
            <a:custGeom>
              <a:avLst/>
              <a:gdLst/>
              <a:ahLst/>
              <a:cxnLst/>
              <a:rect l="l" t="t" r="r" b="b"/>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7" name="Google Shape;17;n"/>
            <p:cNvSpPr/>
            <p:nvPr/>
          </p:nvSpPr>
          <p:spPr>
            <a:xfrm>
              <a:off x="1870" y="1670"/>
              <a:ext cx="536" cy="672"/>
            </a:xfrm>
            <a:custGeom>
              <a:avLst/>
              <a:gdLst/>
              <a:ahLst/>
              <a:cxnLst/>
              <a:rect l="l" t="t" r="r" b="b"/>
              <a:pathLst>
                <a:path w="120000" h="120000" extrusionOk="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8" name="Google Shape;18;n"/>
            <p:cNvSpPr/>
            <p:nvPr/>
          </p:nvSpPr>
          <p:spPr>
            <a:xfrm>
              <a:off x="5161" y="1676"/>
              <a:ext cx="385" cy="652"/>
            </a:xfrm>
            <a:custGeom>
              <a:avLst/>
              <a:gdLst/>
              <a:ahLst/>
              <a:cxnLst/>
              <a:rect l="l" t="t" r="r" b="b"/>
              <a:pathLst>
                <a:path w="120000" h="120000" extrusionOk="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19" name="Google Shape;19;n"/>
            <p:cNvSpPr/>
            <p:nvPr/>
          </p:nvSpPr>
          <p:spPr>
            <a:xfrm>
              <a:off x="3806" y="1406"/>
              <a:ext cx="727" cy="1218"/>
            </a:xfrm>
            <a:custGeom>
              <a:avLst/>
              <a:gdLst/>
              <a:ahLst/>
              <a:cxnLst/>
              <a:rect l="l" t="t" r="r" b="b"/>
              <a:pathLst>
                <a:path w="120000" h="120000" extrusionOk="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sp>
          <p:nvSpPr>
            <p:cNvPr id="20" name="Google Shape;20;n"/>
            <p:cNvSpPr/>
            <p:nvPr/>
          </p:nvSpPr>
          <p:spPr>
            <a:xfrm>
              <a:off x="2542" y="1421"/>
              <a:ext cx="132" cy="907"/>
            </a:xfrm>
            <a:custGeom>
              <a:avLst/>
              <a:gdLst/>
              <a:ahLst/>
              <a:cxnLst/>
              <a:rect l="l" t="t" r="r" b="b"/>
              <a:pathLst>
                <a:path w="120000" h="120000" extrusionOk="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chemeClr val="dk1"/>
                </a:solidFill>
                <a:latin typeface="Arial"/>
                <a:ea typeface="Arial"/>
                <a:cs typeface="Arial"/>
                <a:sym typeface="Arial"/>
              </a:endParaRPr>
            </a:p>
          </p:txBody>
        </p:sp>
      </p:grpSp>
      <p:cxnSp>
        <p:nvCxnSpPr>
          <p:cNvPr id="21" name="Google Shape;21;n"/>
          <p:cNvCxnSpPr/>
          <p:nvPr/>
        </p:nvCxnSpPr>
        <p:spPr>
          <a:xfrm>
            <a:off x="5832389" y="0"/>
            <a:ext cx="0" cy="469556"/>
          </a:xfrm>
          <a:prstGeom prst="straightConnector1">
            <a:avLst/>
          </a:prstGeom>
          <a:noFill/>
          <a:ln w="9525" cap="flat" cmpd="sng">
            <a:solidFill>
              <a:schemeClr val="accent2"/>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14618edd337_1_236: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14618edd337_1_236: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402c8f4b49_0_9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402c8f4b49_0_9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326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402c8f4b49_0_9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402c8f4b49_0_9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0576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137e2a5cedb_5_3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5" name="Google Shape;1765;g137e2a5cedb_5_3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6092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1452d183041_1_16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1452d183041_1_16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0740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1402c8f4b49_0_11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1402c8f4b49_0_11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55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1402c8f4b49_0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1402c8f4b49_0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843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303ef804bf_4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303ef804bf_4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3653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4618edd337_1_39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14618edd337_1_39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4618edd337_1_269: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4618edd337_1_269: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1452d183041_1_40: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1452d183041_1_40: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303ef804bf_4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303ef804bf_4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9"/>
        <p:cNvGrpSpPr/>
        <p:nvPr/>
      </p:nvGrpSpPr>
      <p:grpSpPr>
        <a:xfrm>
          <a:off x="0" y="0"/>
          <a:ext cx="0" cy="0"/>
          <a:chOff x="0" y="0"/>
          <a:chExt cx="0" cy="0"/>
        </a:xfrm>
      </p:grpSpPr>
      <p:sp>
        <p:nvSpPr>
          <p:cNvPr id="1940" name="Google Shape;1940;g13c467c6156_1_234: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1" name="Google Shape;1941;g13c467c6156_1_234: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6505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303ef804bf_4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303ef804bf_4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8563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137e2a5cedb_5_31: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5" name="Google Shape;1765;g137e2a5cedb_5_31: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140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303ef804bf_4_105: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303ef804bf_4_105: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522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1402c8f4b49_0_97:notes"/>
          <p:cNvSpPr>
            <a:spLocks noGrp="1" noRot="1" noChangeAspect="1"/>
          </p:cNvSpPr>
          <p:nvPr>
            <p:ph type="sldImg" idx="2"/>
          </p:nvPr>
        </p:nvSpPr>
        <p:spPr>
          <a:xfrm>
            <a:off x="407988" y="696913"/>
            <a:ext cx="6194425"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1402c8f4b49_0_97:notes"/>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3263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8.png"/><Relationship Id="rId7"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6.png"/><Relationship Id="rId11"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5.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image" Target="../media/image40.png"/><Relationship Id="rId16"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2.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2.png"/><Relationship Id="rId1" Type="http://schemas.openxmlformats.org/officeDocument/2006/relationships/slideMaster" Target="../slideMasters/slideMaster1.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55.png"/><Relationship Id="rId4" Type="http://schemas.openxmlformats.org/officeDocument/2006/relationships/image" Target="../media/image57.png"/><Relationship Id="rId9" Type="http://schemas.openxmlformats.org/officeDocument/2006/relationships/image" Target="../media/image6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4.png"/><Relationship Id="rId10" Type="http://schemas.openxmlformats.org/officeDocument/2006/relationships/image" Target="../media/image15.gif"/><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4.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3.png"/><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image" Target="../media/image19.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2.png"/><Relationship Id="rId1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A5 - Title Slide_E">
  <p:cSld name="Basic_4_1_1_1_1_1_1_1_3_1_1_1_2_2_1">
    <p:bg>
      <p:bgPr>
        <a:solidFill>
          <a:srgbClr val="CFE9FE"/>
        </a:solidFill>
        <a:effectLst/>
      </p:bgPr>
    </p:bg>
    <p:spTree>
      <p:nvGrpSpPr>
        <p:cNvPr id="1" name="Shape 26"/>
        <p:cNvGrpSpPr/>
        <p:nvPr/>
      </p:nvGrpSpPr>
      <p:grpSpPr>
        <a:xfrm>
          <a:off x="0" y="0"/>
          <a:ext cx="0" cy="0"/>
          <a:chOff x="0" y="0"/>
          <a:chExt cx="0" cy="0"/>
        </a:xfrm>
      </p:grpSpPr>
      <p:pic>
        <p:nvPicPr>
          <p:cNvPr id="27" name="Google Shape;27;p2"/>
          <p:cNvPicPr preferRelativeResize="0"/>
          <p:nvPr/>
        </p:nvPicPr>
        <p:blipFill>
          <a:blip r:embed="rId2">
            <a:alphaModFix/>
          </a:blip>
          <a:stretch>
            <a:fillRect/>
          </a:stretch>
        </p:blipFill>
        <p:spPr>
          <a:xfrm flipH="1">
            <a:off x="6601273" y="432861"/>
            <a:ext cx="5438851" cy="3987811"/>
          </a:xfrm>
          <a:prstGeom prst="rect">
            <a:avLst/>
          </a:prstGeom>
          <a:noFill/>
          <a:ln>
            <a:noFill/>
          </a:ln>
        </p:spPr>
      </p:pic>
      <p:sp>
        <p:nvSpPr>
          <p:cNvPr id="28" name="Google Shape;28;p2"/>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9" name="Google Shape;29;p2"/>
          <p:cNvSpPr/>
          <p:nvPr/>
        </p:nvSpPr>
        <p:spPr>
          <a:xfrm>
            <a:off x="11242825" y="5735600"/>
            <a:ext cx="251400" cy="363900"/>
          </a:xfrm>
          <a:prstGeom prst="roundRect">
            <a:avLst>
              <a:gd name="adj" fmla="val 16667"/>
            </a:avLst>
          </a:prstGeom>
          <a:solidFill>
            <a:srgbClr val="226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30;p2"/>
          <p:cNvPicPr preferRelativeResize="0"/>
          <p:nvPr/>
        </p:nvPicPr>
        <p:blipFill>
          <a:blip r:embed="rId3">
            <a:alphaModFix/>
          </a:blip>
          <a:stretch>
            <a:fillRect/>
          </a:stretch>
        </p:blipFill>
        <p:spPr>
          <a:xfrm>
            <a:off x="8745093" y="2581950"/>
            <a:ext cx="1461807" cy="299850"/>
          </a:xfrm>
          <a:prstGeom prst="rect">
            <a:avLst/>
          </a:prstGeom>
          <a:noFill/>
          <a:ln>
            <a:noFill/>
          </a:ln>
        </p:spPr>
      </p:pic>
      <p:pic>
        <p:nvPicPr>
          <p:cNvPr id="31" name="Google Shape;31;p2"/>
          <p:cNvPicPr preferRelativeResize="0"/>
          <p:nvPr/>
        </p:nvPicPr>
        <p:blipFill rotWithShape="1">
          <a:blip r:embed="rId4">
            <a:alphaModFix/>
          </a:blip>
          <a:srcRect l="-67" r="25172"/>
          <a:stretch/>
        </p:blipFill>
        <p:spPr>
          <a:xfrm>
            <a:off x="8154040" y="1010775"/>
            <a:ext cx="4041361" cy="5647475"/>
          </a:xfrm>
          <a:prstGeom prst="rect">
            <a:avLst/>
          </a:prstGeom>
          <a:noFill/>
          <a:ln>
            <a:noFill/>
          </a:ln>
        </p:spPr>
      </p:pic>
      <p:grpSp>
        <p:nvGrpSpPr>
          <p:cNvPr id="32" name="Google Shape;32;p2"/>
          <p:cNvGrpSpPr/>
          <p:nvPr/>
        </p:nvGrpSpPr>
        <p:grpSpPr>
          <a:xfrm rot="-222241" flipH="1">
            <a:off x="7474186" y="5672381"/>
            <a:ext cx="2734619" cy="851097"/>
            <a:chOff x="-787425" y="5982757"/>
            <a:chExt cx="3403900" cy="896475"/>
          </a:xfrm>
        </p:grpSpPr>
        <p:pic>
          <p:nvPicPr>
            <p:cNvPr id="33" name="Google Shape;33;p2"/>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34" name="Google Shape;34;p2"/>
            <p:cNvPicPr preferRelativeResize="0"/>
            <p:nvPr/>
          </p:nvPicPr>
          <p:blipFill>
            <a:blip r:embed="rId6">
              <a:alphaModFix/>
            </a:blip>
            <a:stretch>
              <a:fillRect/>
            </a:stretch>
          </p:blipFill>
          <p:spPr>
            <a:xfrm rot="-19" flipH="1">
              <a:off x="982955" y="6293031"/>
              <a:ext cx="305507" cy="221021"/>
            </a:xfrm>
            <a:prstGeom prst="rect">
              <a:avLst/>
            </a:prstGeom>
            <a:noFill/>
            <a:ln>
              <a:noFill/>
            </a:ln>
          </p:spPr>
        </p:pic>
        <p:pic>
          <p:nvPicPr>
            <p:cNvPr id="35" name="Google Shape;35;p2"/>
            <p:cNvPicPr preferRelativeResize="0"/>
            <p:nvPr/>
          </p:nvPicPr>
          <p:blipFill>
            <a:blip r:embed="rId7">
              <a:alphaModFix/>
            </a:blip>
            <a:stretch>
              <a:fillRect/>
            </a:stretch>
          </p:blipFill>
          <p:spPr>
            <a:xfrm rot="16" flipH="1">
              <a:off x="1417155" y="6570598"/>
              <a:ext cx="201658" cy="152637"/>
            </a:xfrm>
            <a:prstGeom prst="rect">
              <a:avLst/>
            </a:prstGeom>
            <a:noFill/>
            <a:ln>
              <a:noFill/>
            </a:ln>
          </p:spPr>
        </p:pic>
        <p:pic>
          <p:nvPicPr>
            <p:cNvPr id="36" name="Google Shape;36;p2"/>
            <p:cNvPicPr preferRelativeResize="0"/>
            <p:nvPr/>
          </p:nvPicPr>
          <p:blipFill>
            <a:blip r:embed="rId7">
              <a:alphaModFix/>
            </a:blip>
            <a:stretch>
              <a:fillRect/>
            </a:stretch>
          </p:blipFill>
          <p:spPr>
            <a:xfrm>
              <a:off x="524896" y="6481836"/>
              <a:ext cx="317859" cy="240583"/>
            </a:xfrm>
            <a:prstGeom prst="rect">
              <a:avLst/>
            </a:prstGeom>
            <a:noFill/>
            <a:ln>
              <a:noFill/>
            </a:ln>
          </p:spPr>
        </p:pic>
        <p:pic>
          <p:nvPicPr>
            <p:cNvPr id="37" name="Google Shape;37;p2"/>
            <p:cNvPicPr preferRelativeResize="0"/>
            <p:nvPr/>
          </p:nvPicPr>
          <p:blipFill>
            <a:blip r:embed="rId7">
              <a:alphaModFix/>
            </a:blip>
            <a:stretch>
              <a:fillRect/>
            </a:stretch>
          </p:blipFill>
          <p:spPr>
            <a:xfrm rot="-7" flipH="1">
              <a:off x="1782985" y="6418406"/>
              <a:ext cx="184679" cy="139767"/>
            </a:xfrm>
            <a:prstGeom prst="rect">
              <a:avLst/>
            </a:prstGeom>
            <a:noFill/>
            <a:ln>
              <a:noFill/>
            </a:ln>
          </p:spPr>
        </p:pic>
      </p:grpSp>
      <p:pic>
        <p:nvPicPr>
          <p:cNvPr id="38" name="Google Shape;38;p2"/>
          <p:cNvPicPr preferRelativeResize="0"/>
          <p:nvPr/>
        </p:nvPicPr>
        <p:blipFill rotWithShape="1">
          <a:blip r:embed="rId8">
            <a:alphaModFix/>
          </a:blip>
          <a:srcRect r="2865" b="61725"/>
          <a:stretch/>
        </p:blipFill>
        <p:spPr>
          <a:xfrm>
            <a:off x="4727550" y="5737350"/>
            <a:ext cx="7467423" cy="1123499"/>
          </a:xfrm>
          <a:prstGeom prst="rect">
            <a:avLst/>
          </a:prstGeom>
          <a:noFill/>
          <a:ln>
            <a:noFill/>
          </a:ln>
        </p:spPr>
      </p:pic>
      <p:pic>
        <p:nvPicPr>
          <p:cNvPr id="39" name="Google Shape;39;p2"/>
          <p:cNvPicPr preferRelativeResize="0"/>
          <p:nvPr/>
        </p:nvPicPr>
        <p:blipFill>
          <a:blip r:embed="rId9">
            <a:alphaModFix/>
          </a:blip>
          <a:stretch>
            <a:fillRect/>
          </a:stretch>
        </p:blipFill>
        <p:spPr>
          <a:xfrm>
            <a:off x="7324174" y="3279087"/>
            <a:ext cx="1597225" cy="299850"/>
          </a:xfrm>
          <a:prstGeom prst="rect">
            <a:avLst/>
          </a:prstGeom>
          <a:noFill/>
          <a:ln>
            <a:noFill/>
          </a:ln>
        </p:spPr>
      </p:pic>
      <p:pic>
        <p:nvPicPr>
          <p:cNvPr id="40" name="Google Shape;40;p2"/>
          <p:cNvPicPr preferRelativeResize="0"/>
          <p:nvPr/>
        </p:nvPicPr>
        <p:blipFill>
          <a:blip r:embed="rId2">
            <a:alphaModFix/>
          </a:blip>
          <a:stretch>
            <a:fillRect/>
          </a:stretch>
        </p:blipFill>
        <p:spPr>
          <a:xfrm rot="-979039">
            <a:off x="3858585" y="2311421"/>
            <a:ext cx="4371626" cy="3205297"/>
          </a:xfrm>
          <a:prstGeom prst="rect">
            <a:avLst/>
          </a:prstGeom>
          <a:noFill/>
          <a:ln>
            <a:noFill/>
          </a:ln>
        </p:spPr>
      </p:pic>
      <p:pic>
        <p:nvPicPr>
          <p:cNvPr id="41" name="Google Shape;41;p2"/>
          <p:cNvPicPr preferRelativeResize="0"/>
          <p:nvPr/>
        </p:nvPicPr>
        <p:blipFill>
          <a:blip r:embed="rId10">
            <a:alphaModFix/>
          </a:blip>
          <a:stretch>
            <a:fillRect/>
          </a:stretch>
        </p:blipFill>
        <p:spPr>
          <a:xfrm rot="505040" flipH="1">
            <a:off x="8237176" y="2258943"/>
            <a:ext cx="394038" cy="335662"/>
          </a:xfrm>
          <a:prstGeom prst="rect">
            <a:avLst/>
          </a:prstGeom>
          <a:noFill/>
          <a:ln>
            <a:noFill/>
          </a:ln>
        </p:spPr>
      </p:pic>
      <p:pic>
        <p:nvPicPr>
          <p:cNvPr id="42" name="Google Shape;42;p2"/>
          <p:cNvPicPr preferRelativeResize="0"/>
          <p:nvPr/>
        </p:nvPicPr>
        <p:blipFill rotWithShape="1">
          <a:blip r:embed="rId11">
            <a:alphaModFix/>
          </a:blip>
          <a:srcRect/>
          <a:stretch/>
        </p:blipFill>
        <p:spPr>
          <a:xfrm>
            <a:off x="9075150" y="6217900"/>
            <a:ext cx="2912976" cy="581475"/>
          </a:xfrm>
          <a:prstGeom prst="rect">
            <a:avLst/>
          </a:prstGeom>
          <a:noFill/>
          <a:ln>
            <a:noFill/>
          </a:ln>
        </p:spPr>
      </p:pic>
      <p:grpSp>
        <p:nvGrpSpPr>
          <p:cNvPr id="43" name="Google Shape;43;p2"/>
          <p:cNvGrpSpPr/>
          <p:nvPr/>
        </p:nvGrpSpPr>
        <p:grpSpPr>
          <a:xfrm>
            <a:off x="9165775" y="1685575"/>
            <a:ext cx="3099250" cy="5264957"/>
            <a:chOff x="8909165" y="1571983"/>
            <a:chExt cx="3126135" cy="5378992"/>
          </a:xfrm>
        </p:grpSpPr>
        <p:pic>
          <p:nvPicPr>
            <p:cNvPr id="44" name="Google Shape;44;p2"/>
            <p:cNvPicPr preferRelativeResize="0"/>
            <p:nvPr/>
          </p:nvPicPr>
          <p:blipFill rotWithShape="1">
            <a:blip r:embed="rId11">
              <a:alphaModFix/>
            </a:blip>
            <a:srcRect/>
            <a:stretch/>
          </p:blipFill>
          <p:spPr>
            <a:xfrm>
              <a:off x="9388950" y="6195117"/>
              <a:ext cx="1143002" cy="586725"/>
            </a:xfrm>
            <a:prstGeom prst="rect">
              <a:avLst/>
            </a:prstGeom>
            <a:noFill/>
            <a:ln>
              <a:noFill/>
            </a:ln>
          </p:spPr>
        </p:pic>
        <p:pic>
          <p:nvPicPr>
            <p:cNvPr id="45" name="Google Shape;45;p2"/>
            <p:cNvPicPr preferRelativeResize="0"/>
            <p:nvPr/>
          </p:nvPicPr>
          <p:blipFill rotWithShape="1">
            <a:blip r:embed="rId11">
              <a:alphaModFix/>
            </a:blip>
            <a:srcRect/>
            <a:stretch/>
          </p:blipFill>
          <p:spPr>
            <a:xfrm>
              <a:off x="10584513" y="6006875"/>
              <a:ext cx="1142998" cy="944100"/>
            </a:xfrm>
            <a:prstGeom prst="rect">
              <a:avLst/>
            </a:prstGeom>
            <a:noFill/>
            <a:ln>
              <a:noFill/>
            </a:ln>
          </p:spPr>
        </p:pic>
        <p:pic>
          <p:nvPicPr>
            <p:cNvPr id="46" name="Google Shape;46;p2"/>
            <p:cNvPicPr preferRelativeResize="0"/>
            <p:nvPr/>
          </p:nvPicPr>
          <p:blipFill rotWithShape="1">
            <a:blip r:embed="rId12">
              <a:alphaModFix/>
            </a:blip>
            <a:srcRect l="744" r="-4146"/>
            <a:stretch/>
          </p:blipFill>
          <p:spPr>
            <a:xfrm>
              <a:off x="8909165" y="1571983"/>
              <a:ext cx="3126135" cy="5181036"/>
            </a:xfrm>
            <a:prstGeom prst="rect">
              <a:avLst/>
            </a:prstGeom>
            <a:noFill/>
            <a:ln>
              <a:noFill/>
            </a:ln>
          </p:spPr>
        </p:pic>
      </p:grpSp>
      <p:grpSp>
        <p:nvGrpSpPr>
          <p:cNvPr id="47" name="Google Shape;47;p2"/>
          <p:cNvGrpSpPr/>
          <p:nvPr/>
        </p:nvGrpSpPr>
        <p:grpSpPr>
          <a:xfrm>
            <a:off x="7065405" y="4129991"/>
            <a:ext cx="2639323" cy="2727790"/>
            <a:chOff x="11966825" y="2872200"/>
            <a:chExt cx="3771001" cy="3897400"/>
          </a:xfrm>
        </p:grpSpPr>
        <p:pic>
          <p:nvPicPr>
            <p:cNvPr id="48" name="Google Shape;48;p2"/>
            <p:cNvPicPr preferRelativeResize="0"/>
            <p:nvPr/>
          </p:nvPicPr>
          <p:blipFill rotWithShape="1">
            <a:blip r:embed="rId11">
              <a:alphaModFix/>
            </a:blip>
            <a:srcRect/>
            <a:stretch/>
          </p:blipFill>
          <p:spPr>
            <a:xfrm>
              <a:off x="11966825" y="6410325"/>
              <a:ext cx="3720851" cy="325575"/>
            </a:xfrm>
            <a:prstGeom prst="rect">
              <a:avLst/>
            </a:prstGeom>
            <a:noFill/>
            <a:ln>
              <a:noFill/>
            </a:ln>
          </p:spPr>
        </p:pic>
        <p:pic>
          <p:nvPicPr>
            <p:cNvPr id="49" name="Google Shape;49;p2" descr="ASTRO_Trailblazer_ArmsUpLeft_SFS20_LR.png"/>
            <p:cNvPicPr preferRelativeResize="0"/>
            <p:nvPr/>
          </p:nvPicPr>
          <p:blipFill rotWithShape="1">
            <a:blip r:embed="rId13">
              <a:alphaModFix/>
            </a:blip>
            <a:srcRect l="15613" t="13630" r="15606" b="11597"/>
            <a:stretch/>
          </p:blipFill>
          <p:spPr>
            <a:xfrm rot="149240">
              <a:off x="12207572" y="2945305"/>
              <a:ext cx="3450481" cy="3751188"/>
            </a:xfrm>
            <a:prstGeom prst="rect">
              <a:avLst/>
            </a:prstGeom>
            <a:noFill/>
            <a:ln>
              <a:noFill/>
            </a:ln>
          </p:spPr>
        </p:pic>
      </p:grpSp>
      <p:pic>
        <p:nvPicPr>
          <p:cNvPr id="50" name="Google Shape;50;p2"/>
          <p:cNvPicPr preferRelativeResize="0"/>
          <p:nvPr/>
        </p:nvPicPr>
        <p:blipFill rotWithShape="1">
          <a:blip r:embed="rId14">
            <a:alphaModFix/>
          </a:blip>
          <a:srcRect r="63648"/>
          <a:stretch/>
        </p:blipFill>
        <p:spPr>
          <a:xfrm>
            <a:off x="11529198" y="6009488"/>
            <a:ext cx="665575" cy="851125"/>
          </a:xfrm>
          <a:prstGeom prst="rect">
            <a:avLst/>
          </a:prstGeom>
          <a:noFill/>
          <a:ln>
            <a:noFill/>
          </a:ln>
        </p:spPr>
      </p:pic>
      <p:grpSp>
        <p:nvGrpSpPr>
          <p:cNvPr id="51" name="Google Shape;51;p2"/>
          <p:cNvGrpSpPr/>
          <p:nvPr/>
        </p:nvGrpSpPr>
        <p:grpSpPr>
          <a:xfrm>
            <a:off x="0" y="0"/>
            <a:ext cx="7778812" cy="6855929"/>
            <a:chOff x="0" y="-1"/>
            <a:chExt cx="8235905" cy="6855929"/>
          </a:xfrm>
        </p:grpSpPr>
        <p:sp>
          <p:nvSpPr>
            <p:cNvPr id="52" name="Google Shape;52;p2"/>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032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53" name="Google Shape;53;p2"/>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032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54" name="Google Shape;54;p2" descr="pasted-image.pdf"/>
          <p:cNvPicPr preferRelativeResize="0"/>
          <p:nvPr/>
        </p:nvPicPr>
        <p:blipFill rotWithShape="1">
          <a:blip r:embed="rId15">
            <a:alphaModFix/>
          </a:blip>
          <a:srcRect/>
          <a:stretch/>
        </p:blipFill>
        <p:spPr>
          <a:xfrm>
            <a:off x="566551" y="489245"/>
            <a:ext cx="947374" cy="663300"/>
          </a:xfrm>
          <a:prstGeom prst="rect">
            <a:avLst/>
          </a:prstGeom>
          <a:noFill/>
          <a:ln>
            <a:noFill/>
          </a:ln>
        </p:spPr>
      </p:pic>
      <p:sp>
        <p:nvSpPr>
          <p:cNvPr id="55" name="Google Shape;55;p2"/>
          <p:cNvSpPr txBox="1">
            <a:spLocks noGrp="1"/>
          </p:cNvSpPr>
          <p:nvPr>
            <p:ph type="title"/>
          </p:nvPr>
        </p:nvSpPr>
        <p:spPr>
          <a:xfrm>
            <a:off x="576075" y="1286500"/>
            <a:ext cx="55230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4800"/>
              <a:buNone/>
              <a:defRPr sz="4800">
                <a:solidFill>
                  <a:schemeClr val="lt1"/>
                </a:solidFill>
              </a:defRPr>
            </a:lvl1pPr>
            <a:lvl2pPr lvl="1" algn="l" rtl="0">
              <a:spcBef>
                <a:spcPts val="0"/>
              </a:spcBef>
              <a:spcAft>
                <a:spcPts val="0"/>
              </a:spcAft>
              <a:buClr>
                <a:schemeClr val="lt1"/>
              </a:buClr>
              <a:buSzPts val="1400"/>
              <a:buNone/>
              <a:defRPr>
                <a:solidFill>
                  <a:schemeClr val="lt1"/>
                </a:solidFill>
              </a:defRPr>
            </a:lvl2pPr>
            <a:lvl3pPr lvl="2" algn="l" rtl="0">
              <a:spcBef>
                <a:spcPts val="0"/>
              </a:spcBef>
              <a:spcAft>
                <a:spcPts val="0"/>
              </a:spcAft>
              <a:buClr>
                <a:schemeClr val="lt1"/>
              </a:buClr>
              <a:buSzPts val="1400"/>
              <a:buNone/>
              <a:defRPr>
                <a:solidFill>
                  <a:schemeClr val="lt1"/>
                </a:solidFill>
              </a:defRPr>
            </a:lvl3pPr>
            <a:lvl4pPr lvl="3" algn="l" rtl="0">
              <a:spcBef>
                <a:spcPts val="0"/>
              </a:spcBef>
              <a:spcAft>
                <a:spcPts val="0"/>
              </a:spcAft>
              <a:buClr>
                <a:schemeClr val="lt1"/>
              </a:buClr>
              <a:buSzPts val="1400"/>
              <a:buNone/>
              <a:defRPr>
                <a:solidFill>
                  <a:schemeClr val="lt1"/>
                </a:solidFill>
              </a:defRPr>
            </a:lvl4pPr>
            <a:lvl5pPr lvl="4" algn="l" rtl="0">
              <a:spcBef>
                <a:spcPts val="0"/>
              </a:spcBef>
              <a:spcAft>
                <a:spcPts val="0"/>
              </a:spcAft>
              <a:buClr>
                <a:schemeClr val="lt1"/>
              </a:buClr>
              <a:buSzPts val="1400"/>
              <a:buNone/>
              <a:defRPr>
                <a:solidFill>
                  <a:schemeClr val="lt1"/>
                </a:solidFill>
              </a:defRPr>
            </a:lvl5pPr>
            <a:lvl6pPr lvl="5" algn="l" rtl="0">
              <a:spcBef>
                <a:spcPts val="0"/>
              </a:spcBef>
              <a:spcAft>
                <a:spcPts val="0"/>
              </a:spcAft>
              <a:buClr>
                <a:schemeClr val="lt1"/>
              </a:buClr>
              <a:buSzPts val="1400"/>
              <a:buNone/>
              <a:defRPr>
                <a:solidFill>
                  <a:schemeClr val="lt1"/>
                </a:solidFill>
              </a:defRPr>
            </a:lvl6pPr>
            <a:lvl7pPr lvl="6" algn="l" rtl="0">
              <a:spcBef>
                <a:spcPts val="0"/>
              </a:spcBef>
              <a:spcAft>
                <a:spcPts val="0"/>
              </a:spcAft>
              <a:buClr>
                <a:schemeClr val="lt1"/>
              </a:buClr>
              <a:buSzPts val="1400"/>
              <a:buNone/>
              <a:defRPr>
                <a:solidFill>
                  <a:schemeClr val="lt1"/>
                </a:solidFill>
              </a:defRPr>
            </a:lvl7pPr>
            <a:lvl8pPr lvl="7" algn="l" rtl="0">
              <a:spcBef>
                <a:spcPts val="0"/>
              </a:spcBef>
              <a:spcAft>
                <a:spcPts val="0"/>
              </a:spcAft>
              <a:buClr>
                <a:schemeClr val="lt1"/>
              </a:buClr>
              <a:buSzPts val="1400"/>
              <a:buNone/>
              <a:defRPr>
                <a:solidFill>
                  <a:schemeClr val="lt1"/>
                </a:solidFill>
              </a:defRPr>
            </a:lvl8pPr>
            <a:lvl9pPr lvl="8" algn="l" rtl="0">
              <a:spcBef>
                <a:spcPts val="0"/>
              </a:spcBef>
              <a:spcAft>
                <a:spcPts val="0"/>
              </a:spcAft>
              <a:buClr>
                <a:schemeClr val="lt1"/>
              </a:buClr>
              <a:buSzPts val="1400"/>
              <a:buNone/>
              <a:defRPr>
                <a:solidFill>
                  <a:schemeClr val="lt1"/>
                </a:solidFill>
              </a:defRPr>
            </a:lvl9pPr>
          </a:lstStyle>
          <a:p>
            <a:endParaRPr/>
          </a:p>
        </p:txBody>
      </p:sp>
      <p:sp>
        <p:nvSpPr>
          <p:cNvPr id="56" name="Google Shape;56;p2"/>
          <p:cNvSpPr txBox="1">
            <a:spLocks noGrp="1"/>
          </p:cNvSpPr>
          <p:nvPr>
            <p:ph type="subTitle" idx="1"/>
          </p:nvPr>
        </p:nvSpPr>
        <p:spPr>
          <a:xfrm>
            <a:off x="576075" y="4078225"/>
            <a:ext cx="5523000" cy="1472100"/>
          </a:xfrm>
          <a:prstGeom prst="rect">
            <a:avLst/>
          </a:prstGeom>
        </p:spPr>
        <p:txBody>
          <a:bodyPr spcFirstLastPara="1" wrap="square" lIns="91425" tIns="91425" rIns="91425" bIns="91425" anchor="t" anchorCtr="0">
            <a:noAutofit/>
          </a:bodyPr>
          <a:lstStyle>
            <a:lvl1pPr lvl="0" rtl="0">
              <a:lnSpc>
                <a:spcPct val="103000"/>
              </a:lnSpc>
              <a:spcBef>
                <a:spcPts val="550"/>
              </a:spcBef>
              <a:spcAft>
                <a:spcPts val="0"/>
              </a:spcAft>
              <a:buClr>
                <a:schemeClr val="lt1"/>
              </a:buClr>
              <a:buSzPts val="2200"/>
              <a:buNone/>
              <a:defRPr sz="2200">
                <a:solidFill>
                  <a:schemeClr val="lt1"/>
                </a:solidFill>
              </a:defRPr>
            </a:lvl1pPr>
            <a:lvl2pPr lvl="1" rtl="0">
              <a:lnSpc>
                <a:spcPct val="95000"/>
              </a:lnSpc>
              <a:spcBef>
                <a:spcPts val="575"/>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pic>
        <p:nvPicPr>
          <p:cNvPr id="57" name="Google Shape;57;p2" descr="pasted-image.pdf"/>
          <p:cNvPicPr preferRelativeResize="0"/>
          <p:nvPr/>
        </p:nvPicPr>
        <p:blipFill rotWithShape="1">
          <a:blip r:embed="rId15">
            <a:alphaModFix/>
          </a:blip>
          <a:srcRect/>
          <a:stretch/>
        </p:blipFill>
        <p:spPr>
          <a:xfrm>
            <a:off x="566551" y="489245"/>
            <a:ext cx="947374" cy="663300"/>
          </a:xfrm>
          <a:prstGeom prst="rect">
            <a:avLst/>
          </a:prstGeom>
          <a:noFill/>
          <a:ln>
            <a:noFill/>
          </a:ln>
        </p:spPr>
      </p:pic>
      <p:sp>
        <p:nvSpPr>
          <p:cNvPr id="58" name="Google Shape;58;p2"/>
          <p:cNvSpPr txBox="1">
            <a:spLocks noGrp="1"/>
          </p:cNvSpPr>
          <p:nvPr>
            <p:ph type="subTitle" idx="2"/>
          </p:nvPr>
        </p:nvSpPr>
        <p:spPr>
          <a:xfrm>
            <a:off x="576075" y="5550400"/>
            <a:ext cx="47217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grpSp>
        <p:nvGrpSpPr>
          <p:cNvPr id="59" name="Google Shape;59;p2"/>
          <p:cNvGrpSpPr/>
          <p:nvPr/>
        </p:nvGrpSpPr>
        <p:grpSpPr>
          <a:xfrm flipH="1">
            <a:off x="5947029" y="6006881"/>
            <a:ext cx="2734693" cy="851114"/>
            <a:chOff x="-787425" y="5982757"/>
            <a:chExt cx="3403900" cy="896475"/>
          </a:xfrm>
        </p:grpSpPr>
        <p:pic>
          <p:nvPicPr>
            <p:cNvPr id="60" name="Google Shape;60;p2"/>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61" name="Google Shape;61;p2"/>
            <p:cNvPicPr preferRelativeResize="0"/>
            <p:nvPr/>
          </p:nvPicPr>
          <p:blipFill>
            <a:blip r:embed="rId6">
              <a:alphaModFix/>
            </a:blip>
            <a:stretch>
              <a:fillRect/>
            </a:stretch>
          </p:blipFill>
          <p:spPr>
            <a:xfrm flipH="1">
              <a:off x="-292253" y="6488233"/>
              <a:ext cx="383636" cy="277570"/>
            </a:xfrm>
            <a:prstGeom prst="rect">
              <a:avLst/>
            </a:prstGeom>
            <a:noFill/>
            <a:ln>
              <a:noFill/>
            </a:ln>
          </p:spPr>
        </p:pic>
        <p:pic>
          <p:nvPicPr>
            <p:cNvPr id="62" name="Google Shape;62;p2"/>
            <p:cNvPicPr preferRelativeResize="0"/>
            <p:nvPr/>
          </p:nvPicPr>
          <p:blipFill>
            <a:blip r:embed="rId7">
              <a:alphaModFix/>
            </a:blip>
            <a:stretch>
              <a:fillRect/>
            </a:stretch>
          </p:blipFill>
          <p:spPr>
            <a:xfrm flipH="1">
              <a:off x="1350530" y="6570600"/>
              <a:ext cx="268279" cy="203046"/>
            </a:xfrm>
            <a:prstGeom prst="rect">
              <a:avLst/>
            </a:prstGeom>
            <a:noFill/>
            <a:ln>
              <a:noFill/>
            </a:ln>
          </p:spPr>
        </p:pic>
        <p:pic>
          <p:nvPicPr>
            <p:cNvPr id="63" name="Google Shape;63;p2"/>
            <p:cNvPicPr preferRelativeResize="0"/>
            <p:nvPr/>
          </p:nvPicPr>
          <p:blipFill>
            <a:blip r:embed="rId7">
              <a:alphaModFix/>
            </a:blip>
            <a:stretch>
              <a:fillRect/>
            </a:stretch>
          </p:blipFill>
          <p:spPr>
            <a:xfrm>
              <a:off x="459118" y="6481833"/>
              <a:ext cx="383636" cy="290368"/>
            </a:xfrm>
            <a:prstGeom prst="rect">
              <a:avLst/>
            </a:prstGeom>
            <a:noFill/>
            <a:ln>
              <a:noFill/>
            </a:ln>
          </p:spPr>
        </p:pic>
        <p:pic>
          <p:nvPicPr>
            <p:cNvPr id="64" name="Google Shape;64;p2"/>
            <p:cNvPicPr preferRelativeResize="0"/>
            <p:nvPr/>
          </p:nvPicPr>
          <p:blipFill>
            <a:blip r:embed="rId7">
              <a:alphaModFix/>
            </a:blip>
            <a:stretch>
              <a:fillRect/>
            </a:stretch>
          </p:blipFill>
          <p:spPr>
            <a:xfrm flipH="1">
              <a:off x="1699393" y="6418408"/>
              <a:ext cx="268279" cy="20304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G2 - Cards with Circles - 2-Up - A">
  <p:cSld name="Basic_4_1_3_1_1_1_1_1_1_1_1_1_1_1_1_1_1_1_2">
    <p:bg>
      <p:bgPr>
        <a:solidFill>
          <a:srgbClr val="EAF5FE"/>
        </a:solidFill>
        <a:effectLst/>
      </p:bgPr>
    </p:bg>
    <p:spTree>
      <p:nvGrpSpPr>
        <p:cNvPr id="1" name="Shape 763"/>
        <p:cNvGrpSpPr/>
        <p:nvPr/>
      </p:nvGrpSpPr>
      <p:grpSpPr>
        <a:xfrm>
          <a:off x="0" y="0"/>
          <a:ext cx="0" cy="0"/>
          <a:chOff x="0" y="0"/>
          <a:chExt cx="0" cy="0"/>
        </a:xfrm>
      </p:grpSpPr>
      <p:sp>
        <p:nvSpPr>
          <p:cNvPr id="764" name="Google Shape;764;p49"/>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765" name="Google Shape;765;p49"/>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pic>
        <p:nvPicPr>
          <p:cNvPr id="766" name="Google Shape;766;p49" descr="Google Shape;884;p63"/>
          <p:cNvPicPr preferRelativeResize="0"/>
          <p:nvPr/>
        </p:nvPicPr>
        <p:blipFill rotWithShape="1">
          <a:blip r:embed="rId2">
            <a:alphaModFix/>
          </a:blip>
          <a:srcRect l="5997" b="45931"/>
          <a:stretch/>
        </p:blipFill>
        <p:spPr>
          <a:xfrm>
            <a:off x="0" y="6413200"/>
            <a:ext cx="1769100" cy="445101"/>
          </a:xfrm>
          <a:prstGeom prst="rect">
            <a:avLst/>
          </a:prstGeom>
          <a:noFill/>
          <a:ln>
            <a:noFill/>
          </a:ln>
        </p:spPr>
      </p:pic>
      <p:sp>
        <p:nvSpPr>
          <p:cNvPr id="767" name="Google Shape;767;p49"/>
          <p:cNvSpPr/>
          <p:nvPr/>
        </p:nvSpPr>
        <p:spPr>
          <a:xfrm>
            <a:off x="577850" y="1709925"/>
            <a:ext cx="5388600" cy="4514100"/>
          </a:xfrm>
          <a:prstGeom prst="roundRect">
            <a:avLst>
              <a:gd name="adj" fmla="val 2972"/>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68" name="Google Shape;768;p49"/>
          <p:cNvPicPr preferRelativeResize="0"/>
          <p:nvPr/>
        </p:nvPicPr>
        <p:blipFill rotWithShape="1">
          <a:blip r:embed="rId3">
            <a:alphaModFix/>
          </a:blip>
          <a:srcRect r="26932" b="62859"/>
          <a:stretch/>
        </p:blipFill>
        <p:spPr>
          <a:xfrm>
            <a:off x="282400" y="5594230"/>
            <a:ext cx="2530826" cy="1264076"/>
          </a:xfrm>
          <a:prstGeom prst="rect">
            <a:avLst/>
          </a:prstGeom>
          <a:noFill/>
          <a:ln>
            <a:noFill/>
          </a:ln>
        </p:spPr>
      </p:pic>
      <p:pic>
        <p:nvPicPr>
          <p:cNvPr id="769" name="Google Shape;769;p49" descr="4.png"/>
          <p:cNvPicPr preferRelativeResize="0"/>
          <p:nvPr/>
        </p:nvPicPr>
        <p:blipFill rotWithShape="1">
          <a:blip r:embed="rId4">
            <a:alphaModFix/>
          </a:blip>
          <a:srcRect b="55486"/>
          <a:stretch/>
        </p:blipFill>
        <p:spPr>
          <a:xfrm>
            <a:off x="1321225" y="6519307"/>
            <a:ext cx="2612100" cy="338700"/>
          </a:xfrm>
          <a:prstGeom prst="rect">
            <a:avLst/>
          </a:prstGeom>
          <a:noFill/>
          <a:ln>
            <a:noFill/>
          </a:ln>
        </p:spPr>
      </p:pic>
      <p:pic>
        <p:nvPicPr>
          <p:cNvPr id="770" name="Google Shape;770;p49"/>
          <p:cNvPicPr preferRelativeResize="0"/>
          <p:nvPr/>
        </p:nvPicPr>
        <p:blipFill>
          <a:blip r:embed="rId5">
            <a:alphaModFix/>
          </a:blip>
          <a:stretch>
            <a:fillRect/>
          </a:stretch>
        </p:blipFill>
        <p:spPr>
          <a:xfrm flipH="1">
            <a:off x="1413672" y="6526876"/>
            <a:ext cx="268275" cy="194100"/>
          </a:xfrm>
          <a:prstGeom prst="rect">
            <a:avLst/>
          </a:prstGeom>
          <a:noFill/>
          <a:ln>
            <a:noFill/>
          </a:ln>
        </p:spPr>
      </p:pic>
      <p:pic>
        <p:nvPicPr>
          <p:cNvPr id="771" name="Google Shape;771;p49"/>
          <p:cNvPicPr preferRelativeResize="0"/>
          <p:nvPr/>
        </p:nvPicPr>
        <p:blipFill>
          <a:blip r:embed="rId6">
            <a:alphaModFix/>
          </a:blip>
          <a:stretch>
            <a:fillRect/>
          </a:stretch>
        </p:blipFill>
        <p:spPr>
          <a:xfrm flipH="1">
            <a:off x="2120018" y="6635300"/>
            <a:ext cx="268279" cy="203046"/>
          </a:xfrm>
          <a:prstGeom prst="rect">
            <a:avLst/>
          </a:prstGeom>
          <a:noFill/>
          <a:ln>
            <a:noFill/>
          </a:ln>
        </p:spPr>
      </p:pic>
      <p:pic>
        <p:nvPicPr>
          <p:cNvPr id="772" name="Google Shape;772;p49"/>
          <p:cNvPicPr preferRelativeResize="0"/>
          <p:nvPr/>
        </p:nvPicPr>
        <p:blipFill rotWithShape="1">
          <a:blip r:embed="rId6">
            <a:alphaModFix/>
          </a:blip>
          <a:srcRect b="20426"/>
          <a:stretch/>
        </p:blipFill>
        <p:spPr>
          <a:xfrm>
            <a:off x="511625" y="6627249"/>
            <a:ext cx="383650" cy="231050"/>
          </a:xfrm>
          <a:prstGeom prst="rect">
            <a:avLst/>
          </a:prstGeom>
          <a:noFill/>
          <a:ln>
            <a:noFill/>
          </a:ln>
        </p:spPr>
      </p:pic>
      <p:sp>
        <p:nvSpPr>
          <p:cNvPr id="773" name="Google Shape;773;p49"/>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774" name="Google Shape;774;p49"/>
          <p:cNvPicPr preferRelativeResize="0"/>
          <p:nvPr/>
        </p:nvPicPr>
        <p:blipFill rotWithShape="1">
          <a:blip r:embed="rId7">
            <a:alphaModFix amt="50000"/>
          </a:blip>
          <a:srcRect l="63903" t="-42675" r="133052" b="15740"/>
          <a:stretch/>
        </p:blipFill>
        <p:spPr>
          <a:xfrm>
            <a:off x="8711100" y="-869125"/>
            <a:ext cx="4096500" cy="4096500"/>
          </a:xfrm>
          <a:prstGeom prst="ellipse">
            <a:avLst/>
          </a:prstGeom>
          <a:noFill/>
          <a:ln>
            <a:noFill/>
          </a:ln>
        </p:spPr>
      </p:pic>
      <p:pic>
        <p:nvPicPr>
          <p:cNvPr id="775" name="Google Shape;775;p49"/>
          <p:cNvPicPr preferRelativeResize="0"/>
          <p:nvPr/>
        </p:nvPicPr>
        <p:blipFill rotWithShape="1">
          <a:blip r:embed="rId7">
            <a:alphaModFix amt="50000"/>
          </a:blip>
          <a:srcRect l="-32198" t="-42870" r="50331" b="42869"/>
          <a:stretch/>
        </p:blipFill>
        <p:spPr>
          <a:xfrm>
            <a:off x="8711100" y="150"/>
            <a:ext cx="3479400" cy="3227100"/>
          </a:xfrm>
          <a:prstGeom prst="rect">
            <a:avLst/>
          </a:prstGeom>
          <a:noFill/>
          <a:ln>
            <a:noFill/>
          </a:ln>
        </p:spPr>
      </p:pic>
      <p:sp>
        <p:nvSpPr>
          <p:cNvPr id="776" name="Google Shape;776;p49"/>
          <p:cNvSpPr/>
          <p:nvPr/>
        </p:nvSpPr>
        <p:spPr>
          <a:xfrm>
            <a:off x="6228850" y="1709925"/>
            <a:ext cx="5388600" cy="4514100"/>
          </a:xfrm>
          <a:prstGeom prst="roundRect">
            <a:avLst>
              <a:gd name="adj" fmla="val 2965"/>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7" name="Google Shape;777;p49"/>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pic>
        <p:nvPicPr>
          <p:cNvPr id="778" name="Google Shape;778;p49" descr="pasted-image.pdf"/>
          <p:cNvPicPr preferRelativeResize="0"/>
          <p:nvPr/>
        </p:nvPicPr>
        <p:blipFill rotWithShape="1">
          <a:blip r:embed="rId8">
            <a:alphaModFix/>
          </a:blip>
          <a:srcRect/>
          <a:stretch/>
        </p:blipFill>
        <p:spPr>
          <a:xfrm>
            <a:off x="11030573" y="565460"/>
            <a:ext cx="635734" cy="445095"/>
          </a:xfrm>
          <a:prstGeom prst="rect">
            <a:avLst/>
          </a:prstGeom>
          <a:noFill/>
          <a:ln>
            <a:noFill/>
          </a:ln>
        </p:spPr>
      </p:pic>
      <p:sp>
        <p:nvSpPr>
          <p:cNvPr id="779" name="Google Shape;779;p49"/>
          <p:cNvSpPr txBox="1">
            <a:spLocks noGrp="1"/>
          </p:cNvSpPr>
          <p:nvPr>
            <p:ph type="subTitle" idx="2"/>
          </p:nvPr>
        </p:nvSpPr>
        <p:spPr>
          <a:xfrm>
            <a:off x="576075" y="1118527"/>
            <a:ext cx="103974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780" name="Google Shape;780;p49"/>
          <p:cNvPicPr preferRelativeResize="0"/>
          <p:nvPr/>
        </p:nvPicPr>
        <p:blipFill>
          <a:blip r:embed="rId9">
            <a:alphaModFix/>
          </a:blip>
          <a:stretch>
            <a:fillRect/>
          </a:stretch>
        </p:blipFill>
        <p:spPr>
          <a:xfrm rot="2965920">
            <a:off x="71136" y="5919638"/>
            <a:ext cx="314514" cy="267922"/>
          </a:xfrm>
          <a:prstGeom prst="rect">
            <a:avLst/>
          </a:prstGeom>
          <a:noFill/>
          <a:ln>
            <a:noFill/>
          </a:ln>
        </p:spPr>
      </p:pic>
      <p:sp>
        <p:nvSpPr>
          <p:cNvPr id="781" name="Google Shape;781;p49"/>
          <p:cNvSpPr txBox="1">
            <a:spLocks noGrp="1"/>
          </p:cNvSpPr>
          <p:nvPr>
            <p:ph type="body" idx="3"/>
          </p:nvPr>
        </p:nvSpPr>
        <p:spPr>
          <a:xfrm>
            <a:off x="748175" y="1911100"/>
            <a:ext cx="50478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782" name="Google Shape;782;p49"/>
          <p:cNvSpPr txBox="1">
            <a:spLocks noGrp="1"/>
          </p:cNvSpPr>
          <p:nvPr>
            <p:ph type="body" idx="4"/>
          </p:nvPr>
        </p:nvSpPr>
        <p:spPr>
          <a:xfrm>
            <a:off x="6399300" y="1911100"/>
            <a:ext cx="50478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G3 - Cards with Circles - 3-Up - A">
  <p:cSld name="Basic_4_1_3_1_1_1_1_1_1_1_1_1_1_1_1_1_1_1">
    <p:bg>
      <p:bgPr>
        <a:solidFill>
          <a:srgbClr val="EAF5FE"/>
        </a:solidFill>
        <a:effectLst/>
      </p:bgPr>
    </p:bg>
    <p:spTree>
      <p:nvGrpSpPr>
        <p:cNvPr id="1" name="Shape 783"/>
        <p:cNvGrpSpPr/>
        <p:nvPr/>
      </p:nvGrpSpPr>
      <p:grpSpPr>
        <a:xfrm>
          <a:off x="0" y="0"/>
          <a:ext cx="0" cy="0"/>
          <a:chOff x="0" y="0"/>
          <a:chExt cx="0" cy="0"/>
        </a:xfrm>
      </p:grpSpPr>
      <p:sp>
        <p:nvSpPr>
          <p:cNvPr id="784" name="Google Shape;784;p50"/>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785" name="Google Shape;785;p50"/>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786" name="Google Shape;786;p50"/>
          <p:cNvSpPr/>
          <p:nvPr/>
        </p:nvSpPr>
        <p:spPr>
          <a:xfrm>
            <a:off x="577850" y="1709925"/>
            <a:ext cx="3480900" cy="4514100"/>
          </a:xfrm>
          <a:prstGeom prst="roundRect">
            <a:avLst>
              <a:gd name="adj" fmla="val 4025"/>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87" name="Google Shape;787;p50" descr="Google Shape;884;p63"/>
          <p:cNvPicPr preferRelativeResize="0"/>
          <p:nvPr/>
        </p:nvPicPr>
        <p:blipFill rotWithShape="1">
          <a:blip r:embed="rId2">
            <a:alphaModFix/>
          </a:blip>
          <a:srcRect l="5997" b="45931"/>
          <a:stretch/>
        </p:blipFill>
        <p:spPr>
          <a:xfrm>
            <a:off x="0" y="6413200"/>
            <a:ext cx="1769100" cy="445101"/>
          </a:xfrm>
          <a:prstGeom prst="rect">
            <a:avLst/>
          </a:prstGeom>
          <a:noFill/>
          <a:ln>
            <a:noFill/>
          </a:ln>
        </p:spPr>
      </p:pic>
      <p:pic>
        <p:nvPicPr>
          <p:cNvPr id="788" name="Google Shape;788;p50"/>
          <p:cNvPicPr preferRelativeResize="0"/>
          <p:nvPr/>
        </p:nvPicPr>
        <p:blipFill rotWithShape="1">
          <a:blip r:embed="rId3">
            <a:alphaModFix/>
          </a:blip>
          <a:srcRect r="26932" b="62859"/>
          <a:stretch/>
        </p:blipFill>
        <p:spPr>
          <a:xfrm>
            <a:off x="282400" y="5594230"/>
            <a:ext cx="2530826" cy="1264076"/>
          </a:xfrm>
          <a:prstGeom prst="rect">
            <a:avLst/>
          </a:prstGeom>
          <a:noFill/>
          <a:ln>
            <a:noFill/>
          </a:ln>
        </p:spPr>
      </p:pic>
      <p:pic>
        <p:nvPicPr>
          <p:cNvPr id="789" name="Google Shape;789;p50" descr="4.png"/>
          <p:cNvPicPr preferRelativeResize="0"/>
          <p:nvPr/>
        </p:nvPicPr>
        <p:blipFill rotWithShape="1">
          <a:blip r:embed="rId4">
            <a:alphaModFix/>
          </a:blip>
          <a:srcRect b="55486"/>
          <a:stretch/>
        </p:blipFill>
        <p:spPr>
          <a:xfrm>
            <a:off x="1321225" y="6519307"/>
            <a:ext cx="2612100" cy="338700"/>
          </a:xfrm>
          <a:prstGeom prst="rect">
            <a:avLst/>
          </a:prstGeom>
          <a:noFill/>
          <a:ln>
            <a:noFill/>
          </a:ln>
        </p:spPr>
      </p:pic>
      <p:pic>
        <p:nvPicPr>
          <p:cNvPr id="790" name="Google Shape;790;p50"/>
          <p:cNvPicPr preferRelativeResize="0"/>
          <p:nvPr/>
        </p:nvPicPr>
        <p:blipFill>
          <a:blip r:embed="rId5">
            <a:alphaModFix/>
          </a:blip>
          <a:stretch>
            <a:fillRect/>
          </a:stretch>
        </p:blipFill>
        <p:spPr>
          <a:xfrm flipH="1">
            <a:off x="1413672" y="6526876"/>
            <a:ext cx="268275" cy="194100"/>
          </a:xfrm>
          <a:prstGeom prst="rect">
            <a:avLst/>
          </a:prstGeom>
          <a:noFill/>
          <a:ln>
            <a:noFill/>
          </a:ln>
        </p:spPr>
      </p:pic>
      <p:pic>
        <p:nvPicPr>
          <p:cNvPr id="791" name="Google Shape;791;p50"/>
          <p:cNvPicPr preferRelativeResize="0"/>
          <p:nvPr/>
        </p:nvPicPr>
        <p:blipFill>
          <a:blip r:embed="rId6">
            <a:alphaModFix/>
          </a:blip>
          <a:stretch>
            <a:fillRect/>
          </a:stretch>
        </p:blipFill>
        <p:spPr>
          <a:xfrm flipH="1">
            <a:off x="2120018" y="6635300"/>
            <a:ext cx="268279" cy="203046"/>
          </a:xfrm>
          <a:prstGeom prst="rect">
            <a:avLst/>
          </a:prstGeom>
          <a:noFill/>
          <a:ln>
            <a:noFill/>
          </a:ln>
        </p:spPr>
      </p:pic>
      <p:pic>
        <p:nvPicPr>
          <p:cNvPr id="792" name="Google Shape;792;p50"/>
          <p:cNvPicPr preferRelativeResize="0"/>
          <p:nvPr/>
        </p:nvPicPr>
        <p:blipFill rotWithShape="1">
          <a:blip r:embed="rId6">
            <a:alphaModFix/>
          </a:blip>
          <a:srcRect b="20426"/>
          <a:stretch/>
        </p:blipFill>
        <p:spPr>
          <a:xfrm>
            <a:off x="511625" y="6627249"/>
            <a:ext cx="383650" cy="231050"/>
          </a:xfrm>
          <a:prstGeom prst="rect">
            <a:avLst/>
          </a:prstGeom>
          <a:noFill/>
          <a:ln>
            <a:noFill/>
          </a:ln>
        </p:spPr>
      </p:pic>
      <p:sp>
        <p:nvSpPr>
          <p:cNvPr id="793" name="Google Shape;793;p50"/>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794" name="Google Shape;794;p50"/>
          <p:cNvPicPr preferRelativeResize="0"/>
          <p:nvPr/>
        </p:nvPicPr>
        <p:blipFill rotWithShape="1">
          <a:blip r:embed="rId7">
            <a:alphaModFix amt="50000"/>
          </a:blip>
          <a:srcRect l="63903" t="-42675" r="133052" b="15740"/>
          <a:stretch/>
        </p:blipFill>
        <p:spPr>
          <a:xfrm>
            <a:off x="8711100" y="-869125"/>
            <a:ext cx="4096500" cy="4096500"/>
          </a:xfrm>
          <a:prstGeom prst="ellipse">
            <a:avLst/>
          </a:prstGeom>
          <a:noFill/>
          <a:ln>
            <a:noFill/>
          </a:ln>
        </p:spPr>
      </p:pic>
      <p:pic>
        <p:nvPicPr>
          <p:cNvPr id="795" name="Google Shape;795;p50"/>
          <p:cNvPicPr preferRelativeResize="0"/>
          <p:nvPr/>
        </p:nvPicPr>
        <p:blipFill rotWithShape="1">
          <a:blip r:embed="rId7">
            <a:alphaModFix amt="50000"/>
          </a:blip>
          <a:srcRect l="-32198" t="-42870" r="50331" b="42869"/>
          <a:stretch/>
        </p:blipFill>
        <p:spPr>
          <a:xfrm>
            <a:off x="8711100" y="150"/>
            <a:ext cx="3479400" cy="3227100"/>
          </a:xfrm>
          <a:prstGeom prst="rect">
            <a:avLst/>
          </a:prstGeom>
          <a:noFill/>
          <a:ln>
            <a:noFill/>
          </a:ln>
        </p:spPr>
      </p:pic>
      <p:sp>
        <p:nvSpPr>
          <p:cNvPr id="796" name="Google Shape;796;p50"/>
          <p:cNvSpPr/>
          <p:nvPr/>
        </p:nvSpPr>
        <p:spPr>
          <a:xfrm>
            <a:off x="4357250" y="1709925"/>
            <a:ext cx="3480900" cy="4514100"/>
          </a:xfrm>
          <a:prstGeom prst="roundRect">
            <a:avLst>
              <a:gd name="adj" fmla="val 4079"/>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7" name="Google Shape;797;p50"/>
          <p:cNvSpPr/>
          <p:nvPr/>
        </p:nvSpPr>
        <p:spPr>
          <a:xfrm>
            <a:off x="8136650" y="1709925"/>
            <a:ext cx="3480900" cy="4514100"/>
          </a:xfrm>
          <a:prstGeom prst="roundRect">
            <a:avLst>
              <a:gd name="adj" fmla="val 4064"/>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8" name="Google Shape;798;p50"/>
          <p:cNvSpPr txBox="1">
            <a:spLocks noGrp="1"/>
          </p:cNvSpPr>
          <p:nvPr>
            <p:ph type="title"/>
          </p:nvPr>
        </p:nvSpPr>
        <p:spPr>
          <a:xfrm>
            <a:off x="576075" y="66200"/>
            <a:ext cx="102642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799" name="Google Shape;799;p50"/>
          <p:cNvSpPr txBox="1">
            <a:spLocks noGrp="1"/>
          </p:cNvSpPr>
          <p:nvPr>
            <p:ph type="subTitle" idx="2"/>
          </p:nvPr>
        </p:nvSpPr>
        <p:spPr>
          <a:xfrm>
            <a:off x="576075" y="1118525"/>
            <a:ext cx="102642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800" name="Google Shape;800;p50"/>
          <p:cNvPicPr preferRelativeResize="0"/>
          <p:nvPr/>
        </p:nvPicPr>
        <p:blipFill>
          <a:blip r:embed="rId8">
            <a:alphaModFix/>
          </a:blip>
          <a:stretch>
            <a:fillRect/>
          </a:stretch>
        </p:blipFill>
        <p:spPr>
          <a:xfrm rot="2965920">
            <a:off x="71136" y="5919638"/>
            <a:ext cx="314514" cy="267922"/>
          </a:xfrm>
          <a:prstGeom prst="rect">
            <a:avLst/>
          </a:prstGeom>
          <a:noFill/>
          <a:ln>
            <a:noFill/>
          </a:ln>
        </p:spPr>
      </p:pic>
      <p:sp>
        <p:nvSpPr>
          <p:cNvPr id="801" name="Google Shape;801;p50"/>
          <p:cNvSpPr txBox="1">
            <a:spLocks noGrp="1"/>
          </p:cNvSpPr>
          <p:nvPr>
            <p:ph type="body" idx="3"/>
          </p:nvPr>
        </p:nvSpPr>
        <p:spPr>
          <a:xfrm>
            <a:off x="748175" y="1911100"/>
            <a:ext cx="31401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802" name="Google Shape;802;p50"/>
          <p:cNvSpPr txBox="1">
            <a:spLocks noGrp="1"/>
          </p:cNvSpPr>
          <p:nvPr>
            <p:ph type="body" idx="4"/>
          </p:nvPr>
        </p:nvSpPr>
        <p:spPr>
          <a:xfrm>
            <a:off x="4527650" y="1911100"/>
            <a:ext cx="31401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803" name="Google Shape;803;p50"/>
          <p:cNvSpPr txBox="1">
            <a:spLocks noGrp="1"/>
          </p:cNvSpPr>
          <p:nvPr>
            <p:ph type="body" idx="5"/>
          </p:nvPr>
        </p:nvSpPr>
        <p:spPr>
          <a:xfrm>
            <a:off x="8307050" y="1911100"/>
            <a:ext cx="31398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pic>
        <p:nvPicPr>
          <p:cNvPr id="804" name="Google Shape;804;p50" descr="pasted-image.pdf"/>
          <p:cNvPicPr preferRelativeResize="0"/>
          <p:nvPr/>
        </p:nvPicPr>
        <p:blipFill rotWithShape="1">
          <a:blip r:embed="rId9">
            <a:alphaModFix/>
          </a:blip>
          <a:srcRect/>
          <a:stretch/>
        </p:blipFill>
        <p:spPr>
          <a:xfrm>
            <a:off x="11030573" y="565460"/>
            <a:ext cx="635734" cy="44509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3 - Cards with Circles - 3-Up - C">
  <p:cSld name="Basic_4_1_3_1_1_1_1_1_1_1_1_1_1_1_1_1_1_1_4_1">
    <p:bg>
      <p:bgPr>
        <a:solidFill>
          <a:srgbClr val="22683E"/>
        </a:solidFill>
        <a:effectLst/>
      </p:bgPr>
    </p:bg>
    <p:spTree>
      <p:nvGrpSpPr>
        <p:cNvPr id="1" name="Shape 927"/>
        <p:cNvGrpSpPr/>
        <p:nvPr/>
      </p:nvGrpSpPr>
      <p:grpSpPr>
        <a:xfrm>
          <a:off x="0" y="0"/>
          <a:ext cx="0" cy="0"/>
          <a:chOff x="0" y="0"/>
          <a:chExt cx="0" cy="0"/>
        </a:xfrm>
      </p:grpSpPr>
      <p:sp>
        <p:nvSpPr>
          <p:cNvPr id="928" name="Google Shape;928;p58"/>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0E352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929" name="Google Shape;929;p58"/>
          <p:cNvPicPr preferRelativeResize="0"/>
          <p:nvPr/>
        </p:nvPicPr>
        <p:blipFill rotWithShape="1">
          <a:blip r:embed="rId2">
            <a:alphaModFix/>
          </a:blip>
          <a:srcRect l="29273" r="31627" b="70876"/>
          <a:stretch/>
        </p:blipFill>
        <p:spPr>
          <a:xfrm>
            <a:off x="-227250" y="5435508"/>
            <a:ext cx="1824834" cy="1422481"/>
          </a:xfrm>
          <a:prstGeom prst="rect">
            <a:avLst/>
          </a:prstGeom>
          <a:noFill/>
          <a:ln>
            <a:noFill/>
          </a:ln>
        </p:spPr>
      </p:pic>
      <p:sp>
        <p:nvSpPr>
          <p:cNvPr id="930" name="Google Shape;930;p58"/>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sz="1000" b="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a:endParaRPr/>
          </a:p>
        </p:txBody>
      </p:sp>
      <p:sp>
        <p:nvSpPr>
          <p:cNvPr id="931" name="Google Shape;931;p58"/>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0E352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932" name="Google Shape;932;p58"/>
          <p:cNvPicPr preferRelativeResize="0"/>
          <p:nvPr/>
        </p:nvPicPr>
        <p:blipFill rotWithShape="1">
          <a:blip r:embed="rId3">
            <a:alphaModFix amt="50000"/>
          </a:blip>
          <a:srcRect l="63903" t="-42675" r="133052" b="15740"/>
          <a:stretch/>
        </p:blipFill>
        <p:spPr>
          <a:xfrm>
            <a:off x="8711100" y="-869125"/>
            <a:ext cx="4096500" cy="4096500"/>
          </a:xfrm>
          <a:prstGeom prst="ellipse">
            <a:avLst/>
          </a:prstGeom>
          <a:noFill/>
          <a:ln>
            <a:noFill/>
          </a:ln>
        </p:spPr>
      </p:pic>
      <p:pic>
        <p:nvPicPr>
          <p:cNvPr id="933" name="Google Shape;933;p58"/>
          <p:cNvPicPr preferRelativeResize="0"/>
          <p:nvPr/>
        </p:nvPicPr>
        <p:blipFill rotWithShape="1">
          <a:blip r:embed="rId3">
            <a:alphaModFix amt="50000"/>
          </a:blip>
          <a:srcRect l="-32198" t="-42870" r="50331" b="42869"/>
          <a:stretch/>
        </p:blipFill>
        <p:spPr>
          <a:xfrm>
            <a:off x="8711100" y="150"/>
            <a:ext cx="3479400" cy="3227100"/>
          </a:xfrm>
          <a:prstGeom prst="rect">
            <a:avLst/>
          </a:prstGeom>
          <a:noFill/>
          <a:ln>
            <a:noFill/>
          </a:ln>
        </p:spPr>
      </p:pic>
      <p:sp>
        <p:nvSpPr>
          <p:cNvPr id="934" name="Google Shape;934;p58"/>
          <p:cNvSpPr txBox="1">
            <a:spLocks noGrp="1"/>
          </p:cNvSpPr>
          <p:nvPr>
            <p:ph type="title"/>
          </p:nvPr>
        </p:nvSpPr>
        <p:spPr>
          <a:xfrm>
            <a:off x="576075" y="66200"/>
            <a:ext cx="102642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3200"/>
              <a:buNone/>
              <a:defRPr sz="3200">
                <a:solidFill>
                  <a:schemeClr val="lt1"/>
                </a:solidFill>
              </a:defRPr>
            </a:lvl1pPr>
            <a:lvl2pPr lvl="1" algn="l" rtl="0">
              <a:spcBef>
                <a:spcPts val="0"/>
              </a:spcBef>
              <a:spcAft>
                <a:spcPts val="0"/>
              </a:spcAft>
              <a:buClr>
                <a:schemeClr val="lt1"/>
              </a:buClr>
              <a:buSzPts val="3200"/>
              <a:buNone/>
              <a:defRPr>
                <a:solidFill>
                  <a:schemeClr val="lt1"/>
                </a:solidFill>
              </a:defRPr>
            </a:lvl2pPr>
            <a:lvl3pPr lvl="2" algn="l" rtl="0">
              <a:spcBef>
                <a:spcPts val="0"/>
              </a:spcBef>
              <a:spcAft>
                <a:spcPts val="0"/>
              </a:spcAft>
              <a:buClr>
                <a:schemeClr val="lt1"/>
              </a:buClr>
              <a:buSzPts val="3200"/>
              <a:buNone/>
              <a:defRPr>
                <a:solidFill>
                  <a:schemeClr val="lt1"/>
                </a:solidFill>
              </a:defRPr>
            </a:lvl3pPr>
            <a:lvl4pPr lvl="3" algn="l" rtl="0">
              <a:spcBef>
                <a:spcPts val="0"/>
              </a:spcBef>
              <a:spcAft>
                <a:spcPts val="0"/>
              </a:spcAft>
              <a:buClr>
                <a:schemeClr val="lt1"/>
              </a:buClr>
              <a:buSzPts val="3200"/>
              <a:buNone/>
              <a:defRPr>
                <a:solidFill>
                  <a:schemeClr val="lt1"/>
                </a:solidFill>
              </a:defRPr>
            </a:lvl4pPr>
            <a:lvl5pPr lvl="4" algn="l" rtl="0">
              <a:spcBef>
                <a:spcPts val="0"/>
              </a:spcBef>
              <a:spcAft>
                <a:spcPts val="0"/>
              </a:spcAft>
              <a:buClr>
                <a:schemeClr val="lt1"/>
              </a:buClr>
              <a:buSzPts val="3200"/>
              <a:buNone/>
              <a:defRPr>
                <a:solidFill>
                  <a:schemeClr val="lt1"/>
                </a:solidFill>
              </a:defRPr>
            </a:lvl5pPr>
            <a:lvl6pPr lvl="5" algn="l" rtl="0">
              <a:spcBef>
                <a:spcPts val="0"/>
              </a:spcBef>
              <a:spcAft>
                <a:spcPts val="0"/>
              </a:spcAft>
              <a:buClr>
                <a:schemeClr val="lt1"/>
              </a:buClr>
              <a:buSzPts val="3200"/>
              <a:buNone/>
              <a:defRPr>
                <a:solidFill>
                  <a:schemeClr val="lt1"/>
                </a:solidFill>
              </a:defRPr>
            </a:lvl6pPr>
            <a:lvl7pPr lvl="6" algn="l" rtl="0">
              <a:spcBef>
                <a:spcPts val="0"/>
              </a:spcBef>
              <a:spcAft>
                <a:spcPts val="0"/>
              </a:spcAft>
              <a:buClr>
                <a:schemeClr val="lt1"/>
              </a:buClr>
              <a:buSzPts val="3200"/>
              <a:buNone/>
              <a:defRPr>
                <a:solidFill>
                  <a:schemeClr val="lt1"/>
                </a:solidFill>
              </a:defRPr>
            </a:lvl7pPr>
            <a:lvl8pPr lvl="7" algn="l" rtl="0">
              <a:spcBef>
                <a:spcPts val="0"/>
              </a:spcBef>
              <a:spcAft>
                <a:spcPts val="0"/>
              </a:spcAft>
              <a:buClr>
                <a:schemeClr val="lt1"/>
              </a:buClr>
              <a:buSzPts val="3200"/>
              <a:buNone/>
              <a:defRPr>
                <a:solidFill>
                  <a:schemeClr val="lt1"/>
                </a:solidFill>
              </a:defRPr>
            </a:lvl8pPr>
            <a:lvl9pPr lvl="8" algn="l" rtl="0">
              <a:spcBef>
                <a:spcPts val="0"/>
              </a:spcBef>
              <a:spcAft>
                <a:spcPts val="0"/>
              </a:spcAft>
              <a:buClr>
                <a:schemeClr val="lt1"/>
              </a:buClr>
              <a:buSzPts val="3200"/>
              <a:buNone/>
              <a:defRPr>
                <a:solidFill>
                  <a:schemeClr val="lt1"/>
                </a:solidFill>
              </a:defRPr>
            </a:lvl9pPr>
          </a:lstStyle>
          <a:p>
            <a:endParaRPr/>
          </a:p>
        </p:txBody>
      </p:sp>
      <p:sp>
        <p:nvSpPr>
          <p:cNvPr id="935" name="Google Shape;935;p58"/>
          <p:cNvSpPr txBox="1">
            <a:spLocks noGrp="1"/>
          </p:cNvSpPr>
          <p:nvPr>
            <p:ph type="subTitle" idx="2"/>
          </p:nvPr>
        </p:nvSpPr>
        <p:spPr>
          <a:xfrm>
            <a:off x="576075" y="1118525"/>
            <a:ext cx="102642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a:endParaRPr/>
          </a:p>
        </p:txBody>
      </p:sp>
      <p:sp>
        <p:nvSpPr>
          <p:cNvPr id="936" name="Google Shape;936;p58"/>
          <p:cNvSpPr/>
          <p:nvPr/>
        </p:nvSpPr>
        <p:spPr>
          <a:xfrm>
            <a:off x="577850" y="1709925"/>
            <a:ext cx="3480900" cy="4514100"/>
          </a:xfrm>
          <a:prstGeom prst="roundRect">
            <a:avLst>
              <a:gd name="adj" fmla="val 4025"/>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7" name="Google Shape;937;p58"/>
          <p:cNvSpPr/>
          <p:nvPr/>
        </p:nvSpPr>
        <p:spPr>
          <a:xfrm>
            <a:off x="4357250" y="1709925"/>
            <a:ext cx="3480900" cy="4514100"/>
          </a:xfrm>
          <a:prstGeom prst="roundRect">
            <a:avLst>
              <a:gd name="adj" fmla="val 4079"/>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8" name="Google Shape;938;p58"/>
          <p:cNvSpPr/>
          <p:nvPr/>
        </p:nvSpPr>
        <p:spPr>
          <a:xfrm>
            <a:off x="8136650" y="1709925"/>
            <a:ext cx="3480900" cy="4514100"/>
          </a:xfrm>
          <a:prstGeom prst="roundRect">
            <a:avLst>
              <a:gd name="adj" fmla="val 4064"/>
            </a:avLst>
          </a:prstGeom>
          <a:solidFill>
            <a:srgbClr val="FEFEFD"/>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9" name="Google Shape;939;p58"/>
          <p:cNvSpPr txBox="1">
            <a:spLocks noGrp="1"/>
          </p:cNvSpPr>
          <p:nvPr>
            <p:ph type="body" idx="3"/>
          </p:nvPr>
        </p:nvSpPr>
        <p:spPr>
          <a:xfrm>
            <a:off x="4527675" y="1911100"/>
            <a:ext cx="31395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940" name="Google Shape;940;p58"/>
          <p:cNvSpPr txBox="1">
            <a:spLocks noGrp="1"/>
          </p:cNvSpPr>
          <p:nvPr>
            <p:ph type="body" idx="4"/>
          </p:nvPr>
        </p:nvSpPr>
        <p:spPr>
          <a:xfrm>
            <a:off x="8307550" y="1911100"/>
            <a:ext cx="31395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pic>
        <p:nvPicPr>
          <p:cNvPr id="941" name="Google Shape;941;p58" descr="pasted-image.pdf"/>
          <p:cNvPicPr preferRelativeResize="0"/>
          <p:nvPr/>
        </p:nvPicPr>
        <p:blipFill rotWithShape="1">
          <a:blip r:embed="rId4">
            <a:alphaModFix/>
          </a:blip>
          <a:srcRect/>
          <a:stretch/>
        </p:blipFill>
        <p:spPr>
          <a:xfrm>
            <a:off x="11030573" y="565460"/>
            <a:ext cx="635734" cy="445095"/>
          </a:xfrm>
          <a:prstGeom prst="rect">
            <a:avLst/>
          </a:prstGeom>
          <a:noFill/>
          <a:ln>
            <a:noFill/>
          </a:ln>
        </p:spPr>
      </p:pic>
      <p:sp>
        <p:nvSpPr>
          <p:cNvPr id="942" name="Google Shape;942;p58"/>
          <p:cNvSpPr txBox="1">
            <a:spLocks noGrp="1"/>
          </p:cNvSpPr>
          <p:nvPr>
            <p:ph type="body" idx="5"/>
          </p:nvPr>
        </p:nvSpPr>
        <p:spPr>
          <a:xfrm>
            <a:off x="748175" y="1911100"/>
            <a:ext cx="31380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pic>
        <p:nvPicPr>
          <p:cNvPr id="943" name="Google Shape;943;p58"/>
          <p:cNvPicPr preferRelativeResize="0"/>
          <p:nvPr/>
        </p:nvPicPr>
        <p:blipFill rotWithShape="1">
          <a:blip r:embed="rId5">
            <a:alphaModFix/>
          </a:blip>
          <a:srcRect l="5469" t="-1239" r="2143" b="6658"/>
          <a:stretch/>
        </p:blipFill>
        <p:spPr>
          <a:xfrm>
            <a:off x="756164" y="6180021"/>
            <a:ext cx="2043989" cy="677776"/>
          </a:xfrm>
          <a:prstGeom prst="rect">
            <a:avLst/>
          </a:prstGeom>
          <a:noFill/>
          <a:ln>
            <a:noFill/>
          </a:ln>
        </p:spPr>
      </p:pic>
      <p:pic>
        <p:nvPicPr>
          <p:cNvPr id="944" name="Google Shape;944;p58"/>
          <p:cNvPicPr preferRelativeResize="0"/>
          <p:nvPr/>
        </p:nvPicPr>
        <p:blipFill rotWithShape="1">
          <a:blip r:embed="rId6">
            <a:alphaModFix/>
          </a:blip>
          <a:srcRect l="19156" t="21979" r="31986" b="38630"/>
          <a:stretch/>
        </p:blipFill>
        <p:spPr>
          <a:xfrm flipH="1">
            <a:off x="-2" y="5794637"/>
            <a:ext cx="1856172" cy="1064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 - DF22 Bumper Speaker Slide - D">
  <p:cSld name="CUSTOM_3_1_1_1">
    <p:spTree>
      <p:nvGrpSpPr>
        <p:cNvPr id="1" name="Shape 1054"/>
        <p:cNvGrpSpPr/>
        <p:nvPr/>
      </p:nvGrpSpPr>
      <p:grpSpPr>
        <a:xfrm>
          <a:off x="0" y="0"/>
          <a:ext cx="0" cy="0"/>
          <a:chOff x="0" y="0"/>
          <a:chExt cx="0" cy="0"/>
        </a:xfrm>
      </p:grpSpPr>
      <p:pic>
        <p:nvPicPr>
          <p:cNvPr id="1055" name="Google Shape;1055;p69"/>
          <p:cNvPicPr preferRelativeResize="0"/>
          <p:nvPr/>
        </p:nvPicPr>
        <p:blipFill>
          <a:blip r:embed="rId2">
            <a:alphaModFix/>
          </a:blip>
          <a:stretch>
            <a:fillRect/>
          </a:stretch>
        </p:blipFill>
        <p:spPr>
          <a:xfrm>
            <a:off x="6268625" y="-20720"/>
            <a:ext cx="5926077" cy="5964082"/>
          </a:xfrm>
          <a:prstGeom prst="rect">
            <a:avLst/>
          </a:prstGeom>
          <a:noFill/>
          <a:ln>
            <a:noFill/>
          </a:ln>
        </p:spPr>
      </p:pic>
      <p:pic>
        <p:nvPicPr>
          <p:cNvPr id="1056" name="Google Shape;1056;p69"/>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sp>
        <p:nvSpPr>
          <p:cNvPr id="1057" name="Google Shape;1057;p69"/>
          <p:cNvSpPr>
            <a:spLocks noGrp="1"/>
          </p:cNvSpPr>
          <p:nvPr>
            <p:ph type="pic" idx="2"/>
          </p:nvPr>
        </p:nvSpPr>
        <p:spPr>
          <a:xfrm>
            <a:off x="6298750" y="1229750"/>
            <a:ext cx="3662100" cy="3662100"/>
          </a:xfrm>
          <a:prstGeom prst="ellipse">
            <a:avLst/>
          </a:prstGeom>
          <a:noFill/>
          <a:ln>
            <a:noFill/>
          </a:ln>
        </p:spPr>
      </p:sp>
      <p:sp>
        <p:nvSpPr>
          <p:cNvPr id="1058" name="Google Shape;1058;p69"/>
          <p:cNvSpPr>
            <a:spLocks noGrp="1"/>
          </p:cNvSpPr>
          <p:nvPr>
            <p:ph type="pic" idx="3"/>
          </p:nvPr>
        </p:nvSpPr>
        <p:spPr>
          <a:xfrm>
            <a:off x="9012250" y="3753050"/>
            <a:ext cx="1138800" cy="1138800"/>
          </a:xfrm>
          <a:prstGeom prst="ellipse">
            <a:avLst/>
          </a:prstGeom>
          <a:noFill/>
          <a:ln w="114300" cap="flat" cmpd="sng">
            <a:solidFill>
              <a:schemeClr val="lt1"/>
            </a:solidFill>
            <a:prstDash val="solid"/>
            <a:round/>
            <a:headEnd type="none" w="sm" len="sm"/>
            <a:tailEnd type="none" w="sm" len="sm"/>
          </a:ln>
        </p:spPr>
      </p:sp>
      <p:pic>
        <p:nvPicPr>
          <p:cNvPr id="1059" name="Google Shape;1059;p69"/>
          <p:cNvPicPr preferRelativeResize="0"/>
          <p:nvPr/>
        </p:nvPicPr>
        <p:blipFill rotWithShape="1">
          <a:blip r:embed="rId4">
            <a:alphaModFix/>
          </a:blip>
          <a:srcRect/>
          <a:stretch/>
        </p:blipFill>
        <p:spPr>
          <a:xfrm>
            <a:off x="9859075" y="5397476"/>
            <a:ext cx="391850" cy="492775"/>
          </a:xfrm>
          <a:prstGeom prst="rect">
            <a:avLst/>
          </a:prstGeom>
          <a:noFill/>
          <a:ln>
            <a:noFill/>
          </a:ln>
        </p:spPr>
      </p:pic>
      <p:pic>
        <p:nvPicPr>
          <p:cNvPr id="1060" name="Google Shape;1060;p69"/>
          <p:cNvPicPr preferRelativeResize="0"/>
          <p:nvPr/>
        </p:nvPicPr>
        <p:blipFill>
          <a:blip r:embed="rId5">
            <a:alphaModFix/>
          </a:blip>
          <a:stretch>
            <a:fillRect/>
          </a:stretch>
        </p:blipFill>
        <p:spPr>
          <a:xfrm>
            <a:off x="9388675" y="1270312"/>
            <a:ext cx="315875" cy="340175"/>
          </a:xfrm>
          <a:prstGeom prst="rect">
            <a:avLst/>
          </a:prstGeom>
          <a:noFill/>
          <a:ln>
            <a:noFill/>
          </a:ln>
        </p:spPr>
      </p:pic>
      <p:sp>
        <p:nvSpPr>
          <p:cNvPr id="1061" name="Google Shape;1061;p69"/>
          <p:cNvSpPr txBox="1">
            <a:spLocks noGrp="1"/>
          </p:cNvSpPr>
          <p:nvPr>
            <p:ph type="title"/>
          </p:nvPr>
        </p:nvSpPr>
        <p:spPr>
          <a:xfrm>
            <a:off x="576075" y="82400"/>
            <a:ext cx="5092500" cy="34512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30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2" name="Google Shape;1062;p69"/>
          <p:cNvSpPr txBox="1">
            <a:spLocks noGrp="1"/>
          </p:cNvSpPr>
          <p:nvPr>
            <p:ph type="subTitle" idx="1"/>
          </p:nvPr>
        </p:nvSpPr>
        <p:spPr>
          <a:xfrm>
            <a:off x="576075" y="3639200"/>
            <a:ext cx="4721700" cy="19938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0"/>
              </a:spcBef>
              <a:spcAft>
                <a:spcPts val="0"/>
              </a:spcAft>
              <a:buSzPts val="2400"/>
              <a:buNone/>
              <a:defRPr sz="2400"/>
            </a:lvl2pPr>
            <a:lvl3pPr lvl="2" rtl="0">
              <a:lnSpc>
                <a:spcPct val="95000"/>
              </a:lnSpc>
              <a:spcBef>
                <a:spcPts val="300"/>
              </a:spcBef>
              <a:spcAft>
                <a:spcPts val="0"/>
              </a:spcAft>
              <a:buSzPts val="2400"/>
              <a:buNone/>
              <a:defRPr sz="2400"/>
            </a:lvl3pPr>
            <a:lvl4pPr lvl="3" rtl="0">
              <a:lnSpc>
                <a:spcPct val="95000"/>
              </a:lnSpc>
              <a:spcBef>
                <a:spcPts val="300"/>
              </a:spcBef>
              <a:spcAft>
                <a:spcPts val="0"/>
              </a:spcAft>
              <a:buSzPts val="2400"/>
              <a:buNone/>
              <a:defRPr sz="2400"/>
            </a:lvl4pPr>
            <a:lvl5pPr lvl="4" rtl="0">
              <a:lnSpc>
                <a:spcPct val="95000"/>
              </a:lnSpc>
              <a:spcBef>
                <a:spcPts val="300"/>
              </a:spcBef>
              <a:spcAft>
                <a:spcPts val="0"/>
              </a:spcAft>
              <a:buSzPts val="2400"/>
              <a:buNone/>
              <a:defRPr sz="2400"/>
            </a:lvl5pPr>
            <a:lvl6pPr lvl="5" rtl="0">
              <a:lnSpc>
                <a:spcPct val="95000"/>
              </a:lnSpc>
              <a:spcBef>
                <a:spcPts val="300"/>
              </a:spcBef>
              <a:spcAft>
                <a:spcPts val="0"/>
              </a:spcAft>
              <a:buSzPts val="2400"/>
              <a:buNone/>
              <a:defRPr sz="2400"/>
            </a:lvl6pPr>
            <a:lvl7pPr lvl="6" rtl="0">
              <a:lnSpc>
                <a:spcPct val="95000"/>
              </a:lnSpc>
              <a:spcBef>
                <a:spcPts val="300"/>
              </a:spcBef>
              <a:spcAft>
                <a:spcPts val="0"/>
              </a:spcAft>
              <a:buSzPts val="2400"/>
              <a:buNone/>
              <a:defRPr sz="2400"/>
            </a:lvl7pPr>
            <a:lvl8pPr lvl="7" rtl="0">
              <a:lnSpc>
                <a:spcPct val="95000"/>
              </a:lnSpc>
              <a:spcBef>
                <a:spcPts val="300"/>
              </a:spcBef>
              <a:spcAft>
                <a:spcPts val="0"/>
              </a:spcAft>
              <a:buSzPts val="2400"/>
              <a:buNone/>
              <a:defRPr sz="2400"/>
            </a:lvl8pPr>
            <a:lvl9pPr lvl="8" rtl="0">
              <a:lnSpc>
                <a:spcPct val="95000"/>
              </a:lnSpc>
              <a:spcBef>
                <a:spcPts val="300"/>
              </a:spcBef>
              <a:spcAft>
                <a:spcPts val="30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2 - Segue Slide - B">
  <p:cSld name="Basic_4_1_1_1_1_1_1_1_2">
    <p:bg>
      <p:bgPr>
        <a:solidFill>
          <a:schemeClr val="accent1"/>
        </a:solidFill>
        <a:effectLst/>
      </p:bgPr>
    </p:bg>
    <p:spTree>
      <p:nvGrpSpPr>
        <p:cNvPr id="1" name="Shape 1092"/>
        <p:cNvGrpSpPr/>
        <p:nvPr/>
      </p:nvGrpSpPr>
      <p:grpSpPr>
        <a:xfrm>
          <a:off x="0" y="0"/>
          <a:ext cx="0" cy="0"/>
          <a:chOff x="0" y="0"/>
          <a:chExt cx="0" cy="0"/>
        </a:xfrm>
      </p:grpSpPr>
      <p:sp>
        <p:nvSpPr>
          <p:cNvPr id="1093" name="Google Shape;1093;p72"/>
          <p:cNvSpPr/>
          <p:nvPr/>
        </p:nvSpPr>
        <p:spPr>
          <a:xfrm>
            <a:off x="8984188" y="813425"/>
            <a:ext cx="3204636" cy="5231100"/>
          </a:xfrm>
          <a:custGeom>
            <a:avLst/>
            <a:gdLst/>
            <a:ahLst/>
            <a:cxnLst/>
            <a:rect l="l" t="t" r="r" b="b"/>
            <a:pathLst>
              <a:path w="3204636" h="5231100" extrusionOk="0">
                <a:moveTo>
                  <a:pt x="2615550" y="0"/>
                </a:moveTo>
                <a:cubicBezTo>
                  <a:pt x="2796116" y="0"/>
                  <a:pt x="2972408" y="18297"/>
                  <a:pt x="3142674" y="53139"/>
                </a:cubicBezTo>
                <a:lnTo>
                  <a:pt x="3204636" y="69071"/>
                </a:lnTo>
                <a:lnTo>
                  <a:pt x="3204636" y="5162030"/>
                </a:lnTo>
                <a:lnTo>
                  <a:pt x="3142674" y="5177962"/>
                </a:lnTo>
                <a:cubicBezTo>
                  <a:pt x="2972408" y="5212803"/>
                  <a:pt x="2796116" y="5231100"/>
                  <a:pt x="2615550" y="5231100"/>
                </a:cubicBezTo>
                <a:cubicBezTo>
                  <a:pt x="1171022" y="5231100"/>
                  <a:pt x="0" y="4060078"/>
                  <a:pt x="0" y="2615550"/>
                </a:cubicBezTo>
                <a:cubicBezTo>
                  <a:pt x="0" y="1171022"/>
                  <a:pt x="1171022" y="0"/>
                  <a:pt x="2615550" y="0"/>
                </a:cubicBezTo>
                <a:close/>
              </a:path>
            </a:pathLst>
          </a:custGeom>
          <a:solidFill>
            <a:srgbClr val="90D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94" name="Google Shape;1094;p72"/>
          <p:cNvPicPr preferRelativeResize="0"/>
          <p:nvPr/>
        </p:nvPicPr>
        <p:blipFill rotWithShape="1">
          <a:blip r:embed="rId2">
            <a:alphaModFix/>
          </a:blip>
          <a:srcRect/>
          <a:stretch/>
        </p:blipFill>
        <p:spPr>
          <a:xfrm flipH="1">
            <a:off x="10446937" y="3367274"/>
            <a:ext cx="1597225" cy="299850"/>
          </a:xfrm>
          <a:prstGeom prst="rect">
            <a:avLst/>
          </a:prstGeom>
          <a:noFill/>
          <a:ln>
            <a:noFill/>
          </a:ln>
        </p:spPr>
      </p:pic>
      <p:pic>
        <p:nvPicPr>
          <p:cNvPr id="1095" name="Google Shape;1095;p72"/>
          <p:cNvPicPr preferRelativeResize="0"/>
          <p:nvPr/>
        </p:nvPicPr>
        <p:blipFill rotWithShape="1">
          <a:blip r:embed="rId3">
            <a:alphaModFix/>
          </a:blip>
          <a:srcRect l="41365" t="-257557" r="1993" b="-28991"/>
          <a:stretch/>
        </p:blipFill>
        <p:spPr>
          <a:xfrm>
            <a:off x="8984487" y="813725"/>
            <a:ext cx="3204338" cy="5230500"/>
          </a:xfrm>
          <a:custGeom>
            <a:avLst/>
            <a:gdLst/>
            <a:ahLst/>
            <a:cxnLst/>
            <a:rect l="l" t="t" r="r" b="b"/>
            <a:pathLst>
              <a:path w="3204338" h="5230500" extrusionOk="0">
                <a:moveTo>
                  <a:pt x="2615250" y="0"/>
                </a:moveTo>
                <a:cubicBezTo>
                  <a:pt x="2795795" y="0"/>
                  <a:pt x="2972068" y="18295"/>
                  <a:pt x="3142314" y="53133"/>
                </a:cubicBezTo>
                <a:lnTo>
                  <a:pt x="3204338" y="69081"/>
                </a:lnTo>
                <a:lnTo>
                  <a:pt x="3204338" y="5161420"/>
                </a:lnTo>
                <a:lnTo>
                  <a:pt x="3142314" y="5177368"/>
                </a:lnTo>
                <a:cubicBezTo>
                  <a:pt x="2972068" y="5212205"/>
                  <a:pt x="2795795" y="5230500"/>
                  <a:pt x="2615250" y="5230500"/>
                </a:cubicBezTo>
                <a:cubicBezTo>
                  <a:pt x="1170887" y="5230500"/>
                  <a:pt x="0" y="4059613"/>
                  <a:pt x="0" y="2615250"/>
                </a:cubicBezTo>
                <a:cubicBezTo>
                  <a:pt x="0" y="1170887"/>
                  <a:pt x="1170887" y="0"/>
                  <a:pt x="2615250" y="0"/>
                </a:cubicBezTo>
                <a:close/>
              </a:path>
            </a:pathLst>
          </a:custGeom>
          <a:noFill/>
          <a:ln>
            <a:noFill/>
          </a:ln>
        </p:spPr>
      </p:pic>
      <p:pic>
        <p:nvPicPr>
          <p:cNvPr id="1096" name="Google Shape;1096;p72"/>
          <p:cNvPicPr preferRelativeResize="0"/>
          <p:nvPr/>
        </p:nvPicPr>
        <p:blipFill rotWithShape="1">
          <a:blip r:embed="rId4">
            <a:alphaModFix/>
          </a:blip>
          <a:srcRect/>
          <a:stretch/>
        </p:blipFill>
        <p:spPr>
          <a:xfrm flipH="1">
            <a:off x="8603218" y="2211225"/>
            <a:ext cx="1461807" cy="299850"/>
          </a:xfrm>
          <a:prstGeom prst="rect">
            <a:avLst/>
          </a:prstGeom>
          <a:noFill/>
          <a:ln>
            <a:noFill/>
          </a:ln>
        </p:spPr>
      </p:pic>
      <p:pic>
        <p:nvPicPr>
          <p:cNvPr id="1097" name="Google Shape;1097;p72"/>
          <p:cNvPicPr preferRelativeResize="0"/>
          <p:nvPr/>
        </p:nvPicPr>
        <p:blipFill rotWithShape="1">
          <a:blip r:embed="rId5">
            <a:alphaModFix/>
          </a:blip>
          <a:srcRect l="50275" t="-38766" r="-30026" b="14434"/>
          <a:stretch/>
        </p:blipFill>
        <p:spPr>
          <a:xfrm flipH="1">
            <a:off x="8984787" y="813750"/>
            <a:ext cx="3204039" cy="5230500"/>
          </a:xfrm>
          <a:custGeom>
            <a:avLst/>
            <a:gdLst/>
            <a:ahLst/>
            <a:cxnLst/>
            <a:rect l="l" t="t" r="r" b="b"/>
            <a:pathLst>
              <a:path w="3204039" h="5230500" extrusionOk="0">
                <a:moveTo>
                  <a:pt x="588789" y="0"/>
                </a:moveTo>
                <a:cubicBezTo>
                  <a:pt x="408244" y="0"/>
                  <a:pt x="231971" y="18295"/>
                  <a:pt x="61725" y="53133"/>
                </a:cubicBezTo>
                <a:lnTo>
                  <a:pt x="0" y="69004"/>
                </a:lnTo>
                <a:lnTo>
                  <a:pt x="0" y="5161497"/>
                </a:lnTo>
                <a:lnTo>
                  <a:pt x="61725" y="5177368"/>
                </a:lnTo>
                <a:cubicBezTo>
                  <a:pt x="231971" y="5212205"/>
                  <a:pt x="408244" y="5230500"/>
                  <a:pt x="588789" y="5230500"/>
                </a:cubicBezTo>
                <a:cubicBezTo>
                  <a:pt x="2033152" y="5230500"/>
                  <a:pt x="3204039" y="4059613"/>
                  <a:pt x="3204039" y="2615250"/>
                </a:cubicBezTo>
                <a:cubicBezTo>
                  <a:pt x="3204039" y="1170887"/>
                  <a:pt x="2033152" y="0"/>
                  <a:pt x="588789" y="0"/>
                </a:cubicBezTo>
                <a:close/>
              </a:path>
            </a:pathLst>
          </a:custGeom>
          <a:noFill/>
          <a:ln>
            <a:noFill/>
          </a:ln>
        </p:spPr>
      </p:pic>
      <p:pic>
        <p:nvPicPr>
          <p:cNvPr id="1098" name="Google Shape;1098;p72"/>
          <p:cNvPicPr preferRelativeResize="0"/>
          <p:nvPr/>
        </p:nvPicPr>
        <p:blipFill rotWithShape="1">
          <a:blip r:embed="rId6">
            <a:alphaModFix/>
          </a:blip>
          <a:srcRect l="26024"/>
          <a:stretch/>
        </p:blipFill>
        <p:spPr>
          <a:xfrm flipH="1">
            <a:off x="9563027" y="489259"/>
            <a:ext cx="2625798" cy="2994242"/>
          </a:xfrm>
          <a:custGeom>
            <a:avLst/>
            <a:gdLst/>
            <a:ahLst/>
            <a:cxnLst/>
            <a:rect l="l" t="t" r="r" b="b"/>
            <a:pathLst>
              <a:path w="2625798" h="2994242" extrusionOk="0">
                <a:moveTo>
                  <a:pt x="2625798" y="0"/>
                </a:moveTo>
                <a:lnTo>
                  <a:pt x="0" y="0"/>
                </a:lnTo>
                <a:lnTo>
                  <a:pt x="0" y="2994242"/>
                </a:lnTo>
                <a:lnTo>
                  <a:pt x="2625798" y="2994242"/>
                </a:lnTo>
                <a:close/>
              </a:path>
            </a:pathLst>
          </a:custGeom>
          <a:noFill/>
          <a:ln>
            <a:noFill/>
          </a:ln>
        </p:spPr>
      </p:pic>
      <p:pic>
        <p:nvPicPr>
          <p:cNvPr id="1099" name="Google Shape;1099;p72"/>
          <p:cNvPicPr preferRelativeResize="0"/>
          <p:nvPr/>
        </p:nvPicPr>
        <p:blipFill rotWithShape="1">
          <a:blip r:embed="rId7">
            <a:alphaModFix/>
          </a:blip>
          <a:srcRect l="-30137" t="4186" r="42093" b="5788"/>
          <a:stretch/>
        </p:blipFill>
        <p:spPr>
          <a:xfrm>
            <a:off x="8984627" y="813749"/>
            <a:ext cx="3204336" cy="5230500"/>
          </a:xfrm>
          <a:custGeom>
            <a:avLst/>
            <a:gdLst/>
            <a:ahLst/>
            <a:cxnLst/>
            <a:rect l="l" t="t" r="r" b="b"/>
            <a:pathLst>
              <a:path w="3204336" h="5230500" extrusionOk="0">
                <a:moveTo>
                  <a:pt x="2615250" y="0"/>
                </a:moveTo>
                <a:cubicBezTo>
                  <a:pt x="2795795" y="0"/>
                  <a:pt x="2972068" y="18295"/>
                  <a:pt x="3142314" y="53133"/>
                </a:cubicBezTo>
                <a:lnTo>
                  <a:pt x="3204336" y="69080"/>
                </a:lnTo>
                <a:lnTo>
                  <a:pt x="3204336" y="5161420"/>
                </a:lnTo>
                <a:lnTo>
                  <a:pt x="3142314" y="5177368"/>
                </a:lnTo>
                <a:cubicBezTo>
                  <a:pt x="2972068" y="5212205"/>
                  <a:pt x="2795795" y="5230500"/>
                  <a:pt x="2615250" y="5230500"/>
                </a:cubicBezTo>
                <a:cubicBezTo>
                  <a:pt x="1170887" y="5230500"/>
                  <a:pt x="0" y="4059613"/>
                  <a:pt x="0" y="2615250"/>
                </a:cubicBezTo>
                <a:cubicBezTo>
                  <a:pt x="0" y="1170887"/>
                  <a:pt x="1170887" y="0"/>
                  <a:pt x="2615250" y="0"/>
                </a:cubicBezTo>
                <a:close/>
              </a:path>
            </a:pathLst>
          </a:custGeom>
          <a:noFill/>
          <a:ln>
            <a:noFill/>
          </a:ln>
        </p:spPr>
      </p:pic>
      <p:pic>
        <p:nvPicPr>
          <p:cNvPr id="1100" name="Google Shape;1100;p72"/>
          <p:cNvPicPr preferRelativeResize="0"/>
          <p:nvPr/>
        </p:nvPicPr>
        <p:blipFill rotWithShape="1">
          <a:blip r:embed="rId8">
            <a:alphaModFix/>
          </a:blip>
          <a:srcRect l="-10953" t="-487117" r="12538" b="9416"/>
          <a:stretch/>
        </p:blipFill>
        <p:spPr>
          <a:xfrm>
            <a:off x="8984479" y="813750"/>
            <a:ext cx="3204046" cy="5230500"/>
          </a:xfrm>
          <a:custGeom>
            <a:avLst/>
            <a:gdLst/>
            <a:ahLst/>
            <a:cxnLst/>
            <a:rect l="l" t="t" r="r" b="b"/>
            <a:pathLst>
              <a:path w="3204046" h="5230500" extrusionOk="0">
                <a:moveTo>
                  <a:pt x="2615250" y="0"/>
                </a:moveTo>
                <a:cubicBezTo>
                  <a:pt x="2795795" y="0"/>
                  <a:pt x="2972068" y="18295"/>
                  <a:pt x="3142314" y="53133"/>
                </a:cubicBezTo>
                <a:lnTo>
                  <a:pt x="3204046" y="69006"/>
                </a:lnTo>
                <a:lnTo>
                  <a:pt x="3204046" y="5161495"/>
                </a:lnTo>
                <a:lnTo>
                  <a:pt x="3142314" y="5177368"/>
                </a:lnTo>
                <a:cubicBezTo>
                  <a:pt x="2972068" y="5212205"/>
                  <a:pt x="2795795" y="5230500"/>
                  <a:pt x="2615250" y="5230500"/>
                </a:cubicBezTo>
                <a:cubicBezTo>
                  <a:pt x="1170887" y="5230500"/>
                  <a:pt x="0" y="4059613"/>
                  <a:pt x="0" y="2615250"/>
                </a:cubicBezTo>
                <a:cubicBezTo>
                  <a:pt x="0" y="1170887"/>
                  <a:pt x="1170887" y="0"/>
                  <a:pt x="2615250" y="0"/>
                </a:cubicBezTo>
                <a:close/>
              </a:path>
            </a:pathLst>
          </a:custGeom>
          <a:noFill/>
          <a:ln>
            <a:noFill/>
          </a:ln>
        </p:spPr>
      </p:pic>
      <p:sp>
        <p:nvSpPr>
          <p:cNvPr id="1101" name="Google Shape;1101;p72"/>
          <p:cNvSpPr txBox="1">
            <a:spLocks noGrp="1"/>
          </p:cNvSpPr>
          <p:nvPr>
            <p:ph type="title"/>
          </p:nvPr>
        </p:nvSpPr>
        <p:spPr>
          <a:xfrm>
            <a:off x="576075" y="2368296"/>
            <a:ext cx="6309300" cy="16458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1800"/>
              <a:buNone/>
              <a:defRPr sz="3600">
                <a:solidFill>
                  <a:schemeClr val="lt1"/>
                </a:solidFill>
              </a:defRPr>
            </a:lvl1pPr>
            <a:lvl2pPr lvl="1" algn="l" rtl="0">
              <a:spcBef>
                <a:spcPts val="0"/>
              </a:spcBef>
              <a:spcAft>
                <a:spcPts val="0"/>
              </a:spcAft>
              <a:buSzPts val="1400"/>
              <a:buFont typeface="Poppins"/>
              <a:buNone/>
              <a:defRPr b="1">
                <a:latin typeface="Poppins"/>
                <a:ea typeface="Poppins"/>
                <a:cs typeface="Poppins"/>
                <a:sym typeface="Poppins"/>
              </a:defRPr>
            </a:lvl2pPr>
            <a:lvl3pPr lvl="2" algn="l" rtl="0">
              <a:spcBef>
                <a:spcPts val="0"/>
              </a:spcBef>
              <a:spcAft>
                <a:spcPts val="0"/>
              </a:spcAft>
              <a:buSzPts val="1400"/>
              <a:buFont typeface="Poppins"/>
              <a:buNone/>
              <a:defRPr b="1">
                <a:latin typeface="Poppins"/>
                <a:ea typeface="Poppins"/>
                <a:cs typeface="Poppins"/>
                <a:sym typeface="Poppins"/>
              </a:defRPr>
            </a:lvl3pPr>
            <a:lvl4pPr lvl="3" algn="l" rtl="0">
              <a:spcBef>
                <a:spcPts val="0"/>
              </a:spcBef>
              <a:spcAft>
                <a:spcPts val="0"/>
              </a:spcAft>
              <a:buSzPts val="1400"/>
              <a:buFont typeface="Poppins"/>
              <a:buNone/>
              <a:defRPr b="1">
                <a:latin typeface="Poppins"/>
                <a:ea typeface="Poppins"/>
                <a:cs typeface="Poppins"/>
                <a:sym typeface="Poppins"/>
              </a:defRPr>
            </a:lvl4pPr>
            <a:lvl5pPr lvl="4" algn="l" rtl="0">
              <a:spcBef>
                <a:spcPts val="0"/>
              </a:spcBef>
              <a:spcAft>
                <a:spcPts val="0"/>
              </a:spcAft>
              <a:buSzPts val="1400"/>
              <a:buFont typeface="Poppins"/>
              <a:buNone/>
              <a:defRPr b="1">
                <a:latin typeface="Poppins"/>
                <a:ea typeface="Poppins"/>
                <a:cs typeface="Poppins"/>
                <a:sym typeface="Poppins"/>
              </a:defRPr>
            </a:lvl5pPr>
            <a:lvl6pPr lvl="5" algn="l" rtl="0">
              <a:spcBef>
                <a:spcPts val="0"/>
              </a:spcBef>
              <a:spcAft>
                <a:spcPts val="0"/>
              </a:spcAft>
              <a:buSzPts val="1400"/>
              <a:buFont typeface="Poppins"/>
              <a:buNone/>
              <a:defRPr b="1">
                <a:latin typeface="Poppins"/>
                <a:ea typeface="Poppins"/>
                <a:cs typeface="Poppins"/>
                <a:sym typeface="Poppins"/>
              </a:defRPr>
            </a:lvl6pPr>
            <a:lvl7pPr lvl="6" algn="l" rtl="0">
              <a:spcBef>
                <a:spcPts val="0"/>
              </a:spcBef>
              <a:spcAft>
                <a:spcPts val="0"/>
              </a:spcAft>
              <a:buSzPts val="1400"/>
              <a:buFont typeface="Poppins"/>
              <a:buNone/>
              <a:defRPr b="1">
                <a:latin typeface="Poppins"/>
                <a:ea typeface="Poppins"/>
                <a:cs typeface="Poppins"/>
                <a:sym typeface="Poppins"/>
              </a:defRPr>
            </a:lvl7pPr>
            <a:lvl8pPr lvl="7" algn="l" rtl="0">
              <a:spcBef>
                <a:spcPts val="0"/>
              </a:spcBef>
              <a:spcAft>
                <a:spcPts val="0"/>
              </a:spcAft>
              <a:buSzPts val="1400"/>
              <a:buFont typeface="Poppins"/>
              <a:buNone/>
              <a:defRPr b="1">
                <a:latin typeface="Poppins"/>
                <a:ea typeface="Poppins"/>
                <a:cs typeface="Poppins"/>
                <a:sym typeface="Poppins"/>
              </a:defRPr>
            </a:lvl8pPr>
            <a:lvl9pPr lvl="8" algn="l" rtl="0">
              <a:spcBef>
                <a:spcPts val="0"/>
              </a:spcBef>
              <a:spcAft>
                <a:spcPts val="0"/>
              </a:spcAft>
              <a:buSzPts val="1400"/>
              <a:buFont typeface="Poppins"/>
              <a:buNone/>
              <a:defRPr b="1">
                <a:latin typeface="Poppins"/>
                <a:ea typeface="Poppins"/>
                <a:cs typeface="Poppins"/>
                <a:sym typeface="Poppins"/>
              </a:defRPr>
            </a:lvl9pPr>
          </a:lstStyle>
          <a:p>
            <a:endParaRPr/>
          </a:p>
        </p:txBody>
      </p:sp>
      <p:sp>
        <p:nvSpPr>
          <p:cNvPr id="1102" name="Google Shape;1102;p72"/>
          <p:cNvSpPr txBox="1">
            <a:spLocks noGrp="1"/>
          </p:cNvSpPr>
          <p:nvPr>
            <p:ph type="subTitle" idx="1"/>
          </p:nvPr>
        </p:nvSpPr>
        <p:spPr>
          <a:xfrm>
            <a:off x="576075" y="4078224"/>
            <a:ext cx="6309300" cy="8322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rgbClr val="90D0FE"/>
              </a:buClr>
              <a:buSzPts val="2200"/>
              <a:buNone/>
              <a:defRPr sz="2200">
                <a:solidFill>
                  <a:srgbClr val="90D0FE"/>
                </a:solidFill>
              </a:defRPr>
            </a:lvl1pPr>
            <a:lvl2pPr lvl="1" rtl="0">
              <a:lnSpc>
                <a:spcPct val="103000"/>
              </a:lnSpc>
              <a:spcBef>
                <a:spcPts val="575"/>
              </a:spcBef>
              <a:spcAft>
                <a:spcPts val="0"/>
              </a:spcAft>
              <a:buSzPts val="2300"/>
              <a:buNone/>
              <a:defRPr sz="2300"/>
            </a:lvl2pPr>
            <a:lvl3pPr lvl="2" rtl="0">
              <a:lnSpc>
                <a:spcPct val="103000"/>
              </a:lnSpc>
              <a:spcBef>
                <a:spcPts val="575"/>
              </a:spcBef>
              <a:spcAft>
                <a:spcPts val="0"/>
              </a:spcAft>
              <a:buSzPts val="2300"/>
              <a:buNone/>
              <a:defRPr sz="2300"/>
            </a:lvl3pPr>
            <a:lvl4pPr lvl="3" rtl="0">
              <a:lnSpc>
                <a:spcPct val="103000"/>
              </a:lnSpc>
              <a:spcBef>
                <a:spcPts val="575"/>
              </a:spcBef>
              <a:spcAft>
                <a:spcPts val="0"/>
              </a:spcAft>
              <a:buSzPts val="2300"/>
              <a:buNone/>
              <a:defRPr sz="2300"/>
            </a:lvl4pPr>
            <a:lvl5pPr lvl="4" rtl="0">
              <a:lnSpc>
                <a:spcPct val="103000"/>
              </a:lnSpc>
              <a:spcBef>
                <a:spcPts val="575"/>
              </a:spcBef>
              <a:spcAft>
                <a:spcPts val="0"/>
              </a:spcAft>
              <a:buSzPts val="2300"/>
              <a:buNone/>
              <a:defRPr sz="2300"/>
            </a:lvl5pPr>
            <a:lvl6pPr lvl="5" rtl="0">
              <a:lnSpc>
                <a:spcPct val="103000"/>
              </a:lnSpc>
              <a:spcBef>
                <a:spcPts val="575"/>
              </a:spcBef>
              <a:spcAft>
                <a:spcPts val="0"/>
              </a:spcAft>
              <a:buSzPts val="2300"/>
              <a:buNone/>
              <a:defRPr sz="2300"/>
            </a:lvl6pPr>
            <a:lvl7pPr lvl="6" rtl="0">
              <a:lnSpc>
                <a:spcPct val="103000"/>
              </a:lnSpc>
              <a:spcBef>
                <a:spcPts val="575"/>
              </a:spcBef>
              <a:spcAft>
                <a:spcPts val="0"/>
              </a:spcAft>
              <a:buSzPts val="2300"/>
              <a:buNone/>
              <a:defRPr sz="2300"/>
            </a:lvl7pPr>
            <a:lvl8pPr lvl="7" rtl="0">
              <a:lnSpc>
                <a:spcPct val="103000"/>
              </a:lnSpc>
              <a:spcBef>
                <a:spcPts val="575"/>
              </a:spcBef>
              <a:spcAft>
                <a:spcPts val="0"/>
              </a:spcAft>
              <a:buSzPts val="2300"/>
              <a:buNone/>
              <a:defRPr sz="2300"/>
            </a:lvl8pPr>
            <a:lvl9pPr lvl="8" rtl="0">
              <a:lnSpc>
                <a:spcPct val="103000"/>
              </a:lnSpc>
              <a:spcBef>
                <a:spcPts val="575"/>
              </a:spcBef>
              <a:spcAft>
                <a:spcPts val="575"/>
              </a:spcAft>
              <a:buSzPts val="2300"/>
              <a:buNone/>
              <a:defRPr sz="2300"/>
            </a:lvl9pPr>
          </a:lstStyle>
          <a:p>
            <a:endParaRPr/>
          </a:p>
        </p:txBody>
      </p:sp>
      <p:pic>
        <p:nvPicPr>
          <p:cNvPr id="1103" name="Google Shape;1103;p72" descr="pasted-image.pdf"/>
          <p:cNvPicPr preferRelativeResize="0"/>
          <p:nvPr/>
        </p:nvPicPr>
        <p:blipFill rotWithShape="1">
          <a:blip r:embed="rId9">
            <a:alphaModFix/>
          </a:blip>
          <a:srcRect/>
          <a:stretch/>
        </p:blipFill>
        <p:spPr>
          <a:xfrm>
            <a:off x="577848" y="565460"/>
            <a:ext cx="635734" cy="445095"/>
          </a:xfrm>
          <a:prstGeom prst="rect">
            <a:avLst/>
          </a:prstGeom>
          <a:noFill/>
          <a:ln>
            <a:noFill/>
          </a:ln>
        </p:spPr>
      </p:pic>
      <p:grpSp>
        <p:nvGrpSpPr>
          <p:cNvPr id="1104" name="Google Shape;1104;p72"/>
          <p:cNvGrpSpPr/>
          <p:nvPr/>
        </p:nvGrpSpPr>
        <p:grpSpPr>
          <a:xfrm flipH="1">
            <a:off x="0" y="5961525"/>
            <a:ext cx="2792525" cy="896475"/>
            <a:chOff x="-787425" y="5982757"/>
            <a:chExt cx="2792525" cy="896475"/>
          </a:xfrm>
        </p:grpSpPr>
        <p:pic>
          <p:nvPicPr>
            <p:cNvPr id="1105" name="Google Shape;1105;p72"/>
            <p:cNvPicPr preferRelativeResize="0"/>
            <p:nvPr/>
          </p:nvPicPr>
          <p:blipFill rotWithShape="1">
            <a:blip r:embed="rId10">
              <a:alphaModFix/>
            </a:blip>
            <a:srcRect l="22070" t="15900" r="2137" b="8990"/>
            <a:stretch/>
          </p:blipFill>
          <p:spPr>
            <a:xfrm flipH="1">
              <a:off x="-787425" y="5982757"/>
              <a:ext cx="2792525" cy="896475"/>
            </a:xfrm>
            <a:prstGeom prst="rect">
              <a:avLst/>
            </a:prstGeom>
            <a:noFill/>
            <a:ln>
              <a:noFill/>
            </a:ln>
          </p:spPr>
        </p:pic>
        <p:pic>
          <p:nvPicPr>
            <p:cNvPr id="1106" name="Google Shape;1106;p72"/>
            <p:cNvPicPr preferRelativeResize="0"/>
            <p:nvPr/>
          </p:nvPicPr>
          <p:blipFill>
            <a:blip r:embed="rId11">
              <a:alphaModFix/>
            </a:blip>
            <a:stretch>
              <a:fillRect/>
            </a:stretch>
          </p:blipFill>
          <p:spPr>
            <a:xfrm flipH="1">
              <a:off x="904816" y="6293031"/>
              <a:ext cx="383636" cy="277570"/>
            </a:xfrm>
            <a:prstGeom prst="rect">
              <a:avLst/>
            </a:prstGeom>
            <a:noFill/>
            <a:ln>
              <a:noFill/>
            </a:ln>
          </p:spPr>
        </p:pic>
        <p:pic>
          <p:nvPicPr>
            <p:cNvPr id="1107" name="Google Shape;1107;p72"/>
            <p:cNvPicPr preferRelativeResize="0"/>
            <p:nvPr/>
          </p:nvPicPr>
          <p:blipFill>
            <a:blip r:embed="rId12">
              <a:alphaModFix/>
            </a:blip>
            <a:stretch>
              <a:fillRect/>
            </a:stretch>
          </p:blipFill>
          <p:spPr>
            <a:xfrm flipH="1">
              <a:off x="1350530" y="6570600"/>
              <a:ext cx="268279" cy="203046"/>
            </a:xfrm>
            <a:prstGeom prst="rect">
              <a:avLst/>
            </a:prstGeom>
            <a:noFill/>
            <a:ln>
              <a:noFill/>
            </a:ln>
          </p:spPr>
        </p:pic>
        <p:pic>
          <p:nvPicPr>
            <p:cNvPr id="1108" name="Google Shape;1108;p72"/>
            <p:cNvPicPr preferRelativeResize="0"/>
            <p:nvPr/>
          </p:nvPicPr>
          <p:blipFill>
            <a:blip r:embed="rId12">
              <a:alphaModFix/>
            </a:blip>
            <a:stretch>
              <a:fillRect/>
            </a:stretch>
          </p:blipFill>
          <p:spPr>
            <a:xfrm>
              <a:off x="459118" y="6481833"/>
              <a:ext cx="383636" cy="290368"/>
            </a:xfrm>
            <a:prstGeom prst="rect">
              <a:avLst/>
            </a:prstGeom>
            <a:noFill/>
            <a:ln>
              <a:noFill/>
            </a:ln>
          </p:spPr>
        </p:pic>
        <p:pic>
          <p:nvPicPr>
            <p:cNvPr id="1109" name="Google Shape;1109;p72"/>
            <p:cNvPicPr preferRelativeResize="0"/>
            <p:nvPr/>
          </p:nvPicPr>
          <p:blipFill>
            <a:blip r:embed="rId12">
              <a:alphaModFix/>
            </a:blip>
            <a:stretch>
              <a:fillRect/>
            </a:stretch>
          </p:blipFill>
          <p:spPr>
            <a:xfrm flipH="1">
              <a:off x="-256332" y="6525488"/>
              <a:ext cx="268279" cy="203046"/>
            </a:xfrm>
            <a:prstGeom prst="rect">
              <a:avLst/>
            </a:prstGeom>
            <a:noFill/>
            <a:ln>
              <a:noFill/>
            </a:ln>
          </p:spPr>
        </p:pic>
      </p:grpSp>
      <p:pic>
        <p:nvPicPr>
          <p:cNvPr id="1110" name="Google Shape;1110;p72"/>
          <p:cNvPicPr preferRelativeResize="0"/>
          <p:nvPr/>
        </p:nvPicPr>
        <p:blipFill rotWithShape="1">
          <a:blip r:embed="rId10">
            <a:alphaModFix/>
          </a:blip>
          <a:srcRect l="-10967" t="-410243" r="12338" b="12978"/>
          <a:stretch/>
        </p:blipFill>
        <p:spPr>
          <a:xfrm>
            <a:off x="8984200" y="816492"/>
            <a:ext cx="5230500" cy="5230500"/>
          </a:xfrm>
          <a:prstGeom prst="chord">
            <a:avLst>
              <a:gd name="adj1" fmla="val 4608002"/>
              <a:gd name="adj2" fmla="val 16988027"/>
            </a:avLst>
          </a:prstGeom>
          <a:noFill/>
          <a:ln>
            <a:noFill/>
          </a:ln>
        </p:spPr>
      </p:pic>
      <p:pic>
        <p:nvPicPr>
          <p:cNvPr id="1111" name="Google Shape;1111;p72"/>
          <p:cNvPicPr preferRelativeResize="0"/>
          <p:nvPr/>
        </p:nvPicPr>
        <p:blipFill>
          <a:blip r:embed="rId12">
            <a:alphaModFix/>
          </a:blip>
          <a:stretch>
            <a:fillRect/>
          </a:stretch>
        </p:blipFill>
        <p:spPr>
          <a:xfrm>
            <a:off x="10373196" y="5592048"/>
            <a:ext cx="177778" cy="134550"/>
          </a:xfrm>
          <a:prstGeom prst="rect">
            <a:avLst/>
          </a:prstGeom>
          <a:noFill/>
          <a:ln>
            <a:noFill/>
          </a:ln>
        </p:spPr>
      </p:pic>
      <p:pic>
        <p:nvPicPr>
          <p:cNvPr id="1112" name="Google Shape;1112;p72"/>
          <p:cNvPicPr preferRelativeResize="0"/>
          <p:nvPr/>
        </p:nvPicPr>
        <p:blipFill>
          <a:blip r:embed="rId11">
            <a:alphaModFix/>
          </a:blip>
          <a:stretch>
            <a:fillRect/>
          </a:stretch>
        </p:blipFill>
        <p:spPr>
          <a:xfrm>
            <a:off x="11432947" y="5567357"/>
            <a:ext cx="254220" cy="183934"/>
          </a:xfrm>
          <a:prstGeom prst="rect">
            <a:avLst/>
          </a:prstGeom>
          <a:noFill/>
          <a:ln>
            <a:noFill/>
          </a:ln>
        </p:spPr>
      </p:pic>
      <p:pic>
        <p:nvPicPr>
          <p:cNvPr id="1113" name="Google Shape;1113;p72"/>
          <p:cNvPicPr preferRelativeResize="0"/>
          <p:nvPr/>
        </p:nvPicPr>
        <p:blipFill>
          <a:blip r:embed="rId12">
            <a:alphaModFix/>
          </a:blip>
          <a:stretch>
            <a:fillRect/>
          </a:stretch>
        </p:blipFill>
        <p:spPr>
          <a:xfrm>
            <a:off x="11151165" y="5726598"/>
            <a:ext cx="177778" cy="1345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7 - Large Card on Vignette">
  <p:cSld name="Basic_4_1_1_1_1_1_1_1_2_1_1_1">
    <p:bg>
      <p:bgPr>
        <a:solidFill>
          <a:schemeClr val="lt1"/>
        </a:solidFill>
        <a:effectLst/>
      </p:bgPr>
    </p:bg>
    <p:spTree>
      <p:nvGrpSpPr>
        <p:cNvPr id="1" name="Shape 1144"/>
        <p:cNvGrpSpPr/>
        <p:nvPr/>
      </p:nvGrpSpPr>
      <p:grpSpPr>
        <a:xfrm>
          <a:off x="0" y="0"/>
          <a:ext cx="0" cy="0"/>
          <a:chOff x="0" y="0"/>
          <a:chExt cx="0" cy="0"/>
        </a:xfrm>
      </p:grpSpPr>
      <p:pic>
        <p:nvPicPr>
          <p:cNvPr id="1145" name="Google Shape;1145;p75" descr="PR-circle-mountains-013-1920x1920.png"/>
          <p:cNvPicPr preferRelativeResize="0"/>
          <p:nvPr/>
        </p:nvPicPr>
        <p:blipFill rotWithShape="1">
          <a:blip r:embed="rId2">
            <a:alphaModFix/>
          </a:blip>
          <a:srcRect l="23705" r="-6824" b="10474"/>
          <a:stretch/>
        </p:blipFill>
        <p:spPr>
          <a:xfrm flipH="1">
            <a:off x="7424825" y="1726650"/>
            <a:ext cx="4764000" cy="5131500"/>
          </a:xfrm>
          <a:prstGeom prst="rect">
            <a:avLst/>
          </a:prstGeom>
          <a:noFill/>
          <a:ln>
            <a:noFill/>
          </a:ln>
        </p:spPr>
      </p:pic>
      <p:pic>
        <p:nvPicPr>
          <p:cNvPr id="1146" name="Google Shape;1146;p75"/>
          <p:cNvPicPr preferRelativeResize="0"/>
          <p:nvPr/>
        </p:nvPicPr>
        <p:blipFill rotWithShape="1">
          <a:blip r:embed="rId3">
            <a:alphaModFix/>
          </a:blip>
          <a:srcRect l="14828" b="65434"/>
          <a:stretch/>
        </p:blipFill>
        <p:spPr>
          <a:xfrm>
            <a:off x="8483975" y="6060141"/>
            <a:ext cx="2411602" cy="797993"/>
          </a:xfrm>
          <a:prstGeom prst="rect">
            <a:avLst/>
          </a:prstGeom>
          <a:noFill/>
          <a:ln>
            <a:noFill/>
          </a:ln>
        </p:spPr>
      </p:pic>
      <p:sp>
        <p:nvSpPr>
          <p:cNvPr id="1147" name="Google Shape;1147;p75"/>
          <p:cNvSpPr/>
          <p:nvPr/>
        </p:nvSpPr>
        <p:spPr>
          <a:xfrm rot="5400000" flipH="1">
            <a:off x="223047" y="-222879"/>
            <a:ext cx="4893474" cy="5339237"/>
          </a:xfrm>
          <a:custGeom>
            <a:avLst/>
            <a:gdLst/>
            <a:ahLst/>
            <a:cxnLst/>
            <a:rect l="l" t="t" r="r" b="b"/>
            <a:pathLst>
              <a:path w="4893474" h="5339237" extrusionOk="0">
                <a:moveTo>
                  <a:pt x="4893474" y="5339237"/>
                </a:moveTo>
                <a:lnTo>
                  <a:pt x="4893474" y="0"/>
                </a:lnTo>
                <a:lnTo>
                  <a:pt x="4812432" y="17160"/>
                </a:lnTo>
                <a:cubicBezTo>
                  <a:pt x="2287028" y="612947"/>
                  <a:pt x="346068" y="2723796"/>
                  <a:pt x="0" y="5339237"/>
                </a:cubicBez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75"/>
          <p:cNvSpPr/>
          <p:nvPr/>
        </p:nvSpPr>
        <p:spPr>
          <a:xfrm>
            <a:off x="577850" y="508300"/>
            <a:ext cx="9145200" cy="5787600"/>
          </a:xfrm>
          <a:prstGeom prst="roundRect">
            <a:avLst>
              <a:gd name="adj" fmla="val 2523"/>
            </a:avLst>
          </a:prstGeom>
          <a:solidFill>
            <a:srgbClr val="FFFFFF"/>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Salesforce Sans"/>
              <a:ea typeface="Salesforce Sans"/>
              <a:cs typeface="Salesforce Sans"/>
              <a:sym typeface="Salesforce Sans"/>
            </a:endParaRPr>
          </a:p>
        </p:txBody>
      </p:sp>
      <p:pic>
        <p:nvPicPr>
          <p:cNvPr id="1149" name="Google Shape;1149;p75" descr="pasted-image.pdf"/>
          <p:cNvPicPr preferRelativeResize="0"/>
          <p:nvPr/>
        </p:nvPicPr>
        <p:blipFill rotWithShape="1">
          <a:blip r:embed="rId4">
            <a:alphaModFix/>
          </a:blip>
          <a:srcRect/>
          <a:stretch/>
        </p:blipFill>
        <p:spPr>
          <a:xfrm>
            <a:off x="11030573" y="565460"/>
            <a:ext cx="635734" cy="445095"/>
          </a:xfrm>
          <a:prstGeom prst="rect">
            <a:avLst/>
          </a:prstGeom>
          <a:noFill/>
          <a:ln>
            <a:noFill/>
          </a:ln>
        </p:spPr>
      </p:pic>
      <p:cxnSp>
        <p:nvCxnSpPr>
          <p:cNvPr id="1150" name="Google Shape;1150;p75"/>
          <p:cNvCxnSpPr/>
          <p:nvPr/>
        </p:nvCxnSpPr>
        <p:spPr>
          <a:xfrm>
            <a:off x="848400" y="1894775"/>
            <a:ext cx="8579400" cy="0"/>
          </a:xfrm>
          <a:prstGeom prst="straightConnector1">
            <a:avLst/>
          </a:prstGeom>
          <a:noFill/>
          <a:ln w="19050" cap="rnd" cmpd="sng">
            <a:solidFill>
              <a:srgbClr val="CFE9FE"/>
            </a:solidFill>
            <a:prstDash val="solid"/>
            <a:round/>
            <a:headEnd type="none" w="med" len="med"/>
            <a:tailEnd type="none" w="med" len="med"/>
          </a:ln>
        </p:spPr>
      </p:cxnSp>
      <p:sp>
        <p:nvSpPr>
          <p:cNvPr id="1151" name="Google Shape;1151;p75"/>
          <p:cNvSpPr txBox="1">
            <a:spLocks noGrp="1"/>
          </p:cNvSpPr>
          <p:nvPr>
            <p:ph type="title"/>
          </p:nvPr>
        </p:nvSpPr>
        <p:spPr>
          <a:xfrm>
            <a:off x="880775" y="1010550"/>
            <a:ext cx="8547000" cy="798000"/>
          </a:xfrm>
          <a:prstGeom prst="rect">
            <a:avLst/>
          </a:prstGeom>
        </p:spPr>
        <p:txBody>
          <a:bodyPr spcFirstLastPara="1" wrap="square" lIns="0" tIns="0" rIns="0" bIns="0" anchor="b" anchorCtr="0">
            <a:noAutofit/>
          </a:bodyPr>
          <a:lstStyle>
            <a:lvl1pPr lvl="0">
              <a:spcBef>
                <a:spcPts val="0"/>
              </a:spcBef>
              <a:spcAft>
                <a:spcPts val="0"/>
              </a:spcAft>
              <a:buSzPts val="3200"/>
              <a:buNone/>
              <a:defRPr sz="3200"/>
            </a:lvl1pPr>
            <a:lvl2pPr lvl="1">
              <a:spcBef>
                <a:spcPts val="0"/>
              </a:spcBef>
              <a:spcAft>
                <a:spcPts val="0"/>
              </a:spcAft>
              <a:buSzPts val="1400"/>
              <a:buNone/>
              <a:defRPr>
                <a:latin typeface="Salesforce Sans"/>
                <a:ea typeface="Salesforce Sans"/>
                <a:cs typeface="Salesforce Sans"/>
                <a:sym typeface="Salesforce Sans"/>
              </a:defRPr>
            </a:lvl2pPr>
            <a:lvl3pPr lvl="2">
              <a:spcBef>
                <a:spcPts val="0"/>
              </a:spcBef>
              <a:spcAft>
                <a:spcPts val="0"/>
              </a:spcAft>
              <a:buSzPts val="1400"/>
              <a:buNone/>
              <a:defRPr>
                <a:latin typeface="Salesforce Sans"/>
                <a:ea typeface="Salesforce Sans"/>
                <a:cs typeface="Salesforce Sans"/>
                <a:sym typeface="Salesforce Sans"/>
              </a:defRPr>
            </a:lvl3pPr>
            <a:lvl4pPr lvl="3">
              <a:spcBef>
                <a:spcPts val="0"/>
              </a:spcBef>
              <a:spcAft>
                <a:spcPts val="0"/>
              </a:spcAft>
              <a:buSzPts val="1400"/>
              <a:buNone/>
              <a:defRPr>
                <a:latin typeface="Salesforce Sans"/>
                <a:ea typeface="Salesforce Sans"/>
                <a:cs typeface="Salesforce Sans"/>
                <a:sym typeface="Salesforce Sans"/>
              </a:defRPr>
            </a:lvl4pPr>
            <a:lvl5pPr lvl="4">
              <a:spcBef>
                <a:spcPts val="0"/>
              </a:spcBef>
              <a:spcAft>
                <a:spcPts val="0"/>
              </a:spcAft>
              <a:buSzPts val="1400"/>
              <a:buNone/>
              <a:defRPr>
                <a:latin typeface="Salesforce Sans"/>
                <a:ea typeface="Salesforce Sans"/>
                <a:cs typeface="Salesforce Sans"/>
                <a:sym typeface="Salesforce Sans"/>
              </a:defRPr>
            </a:lvl5pPr>
            <a:lvl6pPr lvl="5">
              <a:spcBef>
                <a:spcPts val="0"/>
              </a:spcBef>
              <a:spcAft>
                <a:spcPts val="0"/>
              </a:spcAft>
              <a:buSzPts val="1400"/>
              <a:buNone/>
              <a:defRPr>
                <a:latin typeface="Salesforce Sans"/>
                <a:ea typeface="Salesforce Sans"/>
                <a:cs typeface="Salesforce Sans"/>
                <a:sym typeface="Salesforce Sans"/>
              </a:defRPr>
            </a:lvl6pPr>
            <a:lvl7pPr lvl="6">
              <a:spcBef>
                <a:spcPts val="0"/>
              </a:spcBef>
              <a:spcAft>
                <a:spcPts val="0"/>
              </a:spcAft>
              <a:buSzPts val="1400"/>
              <a:buNone/>
              <a:defRPr>
                <a:latin typeface="Salesforce Sans"/>
                <a:ea typeface="Salesforce Sans"/>
                <a:cs typeface="Salesforce Sans"/>
                <a:sym typeface="Salesforce Sans"/>
              </a:defRPr>
            </a:lvl7pPr>
            <a:lvl8pPr lvl="7">
              <a:spcBef>
                <a:spcPts val="0"/>
              </a:spcBef>
              <a:spcAft>
                <a:spcPts val="0"/>
              </a:spcAft>
              <a:buSzPts val="1400"/>
              <a:buNone/>
              <a:defRPr>
                <a:latin typeface="Salesforce Sans"/>
                <a:ea typeface="Salesforce Sans"/>
                <a:cs typeface="Salesforce Sans"/>
                <a:sym typeface="Salesforce Sans"/>
              </a:defRPr>
            </a:lvl8pPr>
            <a:lvl9pPr lvl="8">
              <a:spcBef>
                <a:spcPts val="0"/>
              </a:spcBef>
              <a:spcAft>
                <a:spcPts val="0"/>
              </a:spcAft>
              <a:buSzPts val="1400"/>
              <a:buNone/>
              <a:defRPr>
                <a:latin typeface="Salesforce Sans"/>
                <a:ea typeface="Salesforce Sans"/>
                <a:cs typeface="Salesforce Sans"/>
                <a:sym typeface="Salesforce Sans"/>
              </a:defRPr>
            </a:lvl9pPr>
          </a:lstStyle>
          <a:p>
            <a:endParaRPr/>
          </a:p>
        </p:txBody>
      </p:sp>
      <p:sp>
        <p:nvSpPr>
          <p:cNvPr id="1152" name="Google Shape;1152;p75"/>
          <p:cNvSpPr txBox="1">
            <a:spLocks noGrp="1"/>
          </p:cNvSpPr>
          <p:nvPr>
            <p:ph type="body" idx="1"/>
          </p:nvPr>
        </p:nvSpPr>
        <p:spPr>
          <a:xfrm>
            <a:off x="832104" y="2173224"/>
            <a:ext cx="8613600" cy="4050900"/>
          </a:xfrm>
          <a:prstGeom prst="rect">
            <a:avLst/>
          </a:prstGeom>
          <a:noFill/>
          <a:ln>
            <a:noFill/>
          </a:ln>
        </p:spPr>
        <p:txBody>
          <a:bodyPr spcFirstLastPara="1" wrap="square" lIns="0" tIns="0" rIns="0" bIns="0" anchor="t" anchorCtr="0">
            <a:noAutofit/>
          </a:bodyPr>
          <a:lstStyle>
            <a:lvl1pPr marL="457200" marR="0" lvl="0" indent="-355600" algn="l" rtl="0">
              <a:lnSpc>
                <a:spcPct val="103000"/>
              </a:lnSpc>
              <a:spcBef>
                <a:spcPts val="550"/>
              </a:spcBef>
              <a:spcAft>
                <a:spcPts val="0"/>
              </a:spcAft>
              <a:buClr>
                <a:schemeClr val="accent2"/>
              </a:buClr>
              <a:buSzPts val="2000"/>
              <a:buFont typeface="Arial"/>
              <a:buChar char="●"/>
              <a:defRPr sz="2000" b="0" i="0" u="none" strike="noStrike" cap="none">
                <a:solidFill>
                  <a:schemeClr val="accent2"/>
                </a:solidFill>
                <a:latin typeface="Salesforce Sans"/>
                <a:ea typeface="Salesforce Sans"/>
                <a:cs typeface="Salesforce Sans"/>
                <a:sym typeface="Salesforce Sans"/>
              </a:defRPr>
            </a:lvl1pPr>
            <a:lvl2pPr marL="914400" marR="0" lvl="1" indent="-342900" algn="l" rtl="0">
              <a:lnSpc>
                <a:spcPct val="93000"/>
              </a:lnSpc>
              <a:spcBef>
                <a:spcPts val="900"/>
              </a:spcBef>
              <a:spcAft>
                <a:spcPts val="0"/>
              </a:spcAft>
              <a:buClr>
                <a:schemeClr val="accent2"/>
              </a:buClr>
              <a:buSzPts val="1800"/>
              <a:buFont typeface="Arial"/>
              <a:buChar char="○"/>
              <a:defRPr sz="1800" b="0" i="0" u="none" strike="noStrike" cap="none">
                <a:solidFill>
                  <a:schemeClr val="accent2"/>
                </a:solidFill>
                <a:latin typeface="Salesforce Sans"/>
                <a:ea typeface="Salesforce Sans"/>
                <a:cs typeface="Salesforce Sans"/>
                <a:sym typeface="Salesforce Sans"/>
              </a:defRPr>
            </a:lvl2pPr>
            <a:lvl3pPr marL="1371600" marR="0" lvl="2" indent="-330200" algn="l" rtl="0">
              <a:lnSpc>
                <a:spcPct val="93000"/>
              </a:lnSpc>
              <a:spcBef>
                <a:spcPts val="1200"/>
              </a:spcBef>
              <a:spcAft>
                <a:spcPts val="0"/>
              </a:spcAft>
              <a:buClr>
                <a:schemeClr val="accent2"/>
              </a:buClr>
              <a:buSzPts val="1600"/>
              <a:buFont typeface="Arial"/>
              <a:buChar char="■"/>
              <a:defRPr sz="1600" b="0" i="0" u="none" strike="noStrike" cap="none">
                <a:solidFill>
                  <a:schemeClr val="accent2"/>
                </a:solidFill>
                <a:latin typeface="Salesforce Sans"/>
                <a:ea typeface="Salesforce Sans"/>
                <a:cs typeface="Salesforce Sans"/>
                <a:sym typeface="Salesforce Sans"/>
              </a:defRPr>
            </a:lvl3pPr>
            <a:lvl4pPr marL="1828800" marR="0" lvl="3" indent="-317500" algn="l" rtl="0">
              <a:lnSpc>
                <a:spcPct val="93000"/>
              </a:lnSpc>
              <a:spcBef>
                <a:spcPts val="1200"/>
              </a:spcBef>
              <a:spcAft>
                <a:spcPts val="0"/>
              </a:spcAft>
              <a:buClr>
                <a:schemeClr val="accent2"/>
              </a:buClr>
              <a:buSzPts val="1400"/>
              <a:buFont typeface="Arial"/>
              <a:buChar char="●"/>
              <a:defRPr sz="1400" b="0" i="0" u="none" strike="noStrike" cap="none">
                <a:solidFill>
                  <a:schemeClr val="accent2"/>
                </a:solidFill>
                <a:latin typeface="Salesforce Sans"/>
                <a:ea typeface="Salesforce Sans"/>
                <a:cs typeface="Salesforce Sans"/>
                <a:sym typeface="Salesforce Sans"/>
              </a:defRPr>
            </a:lvl4pPr>
            <a:lvl5pPr marL="2286000" marR="0" lvl="4" indent="-355600" algn="l" rtl="0">
              <a:lnSpc>
                <a:spcPct val="103000"/>
              </a:lnSpc>
              <a:spcBef>
                <a:spcPts val="900"/>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5pPr>
            <a:lvl6pPr marL="2743200" marR="0" lvl="5"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6pPr>
            <a:lvl7pPr marL="3200400" marR="0" lvl="6"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7pPr>
            <a:lvl8pPr marL="3657600" marR="0" lvl="7" indent="-355600" algn="l" rtl="0">
              <a:lnSpc>
                <a:spcPct val="103000"/>
              </a:lnSpc>
              <a:spcBef>
                <a:spcPts val="575"/>
              </a:spcBef>
              <a:spcAft>
                <a:spcPts val="0"/>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8pPr>
            <a:lvl9pPr marL="4114800" marR="0" lvl="8" indent="-355600" algn="l" rtl="0">
              <a:lnSpc>
                <a:spcPct val="103000"/>
              </a:lnSpc>
              <a:spcBef>
                <a:spcPts val="575"/>
              </a:spcBef>
              <a:spcAft>
                <a:spcPts val="575"/>
              </a:spcAft>
              <a:buClr>
                <a:schemeClr val="accent2"/>
              </a:buClr>
              <a:buSzPts val="2000"/>
              <a:buChar char="■"/>
              <a:defRPr sz="2000" i="0" u="none" strike="noStrike" cap="none">
                <a:solidFill>
                  <a:schemeClr val="accent2"/>
                </a:solidFill>
                <a:latin typeface="Salesforce Sans"/>
                <a:ea typeface="Salesforce Sans"/>
                <a:cs typeface="Salesforce Sans"/>
                <a:sym typeface="Salesforce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 - DF22 Bumper Title Slide">
  <p:cSld name="CUSTOM_5">
    <p:bg>
      <p:bgPr>
        <a:solidFill>
          <a:srgbClr val="C4EBFD"/>
        </a:solidFill>
        <a:effectLst/>
      </p:bgPr>
    </p:bg>
    <p:spTree>
      <p:nvGrpSpPr>
        <p:cNvPr id="1" name="Shape 1184"/>
        <p:cNvGrpSpPr/>
        <p:nvPr/>
      </p:nvGrpSpPr>
      <p:grpSpPr>
        <a:xfrm>
          <a:off x="0" y="0"/>
          <a:ext cx="0" cy="0"/>
          <a:chOff x="0" y="0"/>
          <a:chExt cx="0" cy="0"/>
        </a:xfrm>
      </p:grpSpPr>
      <p:pic>
        <p:nvPicPr>
          <p:cNvPr id="1185" name="Google Shape;1185;p80" descr="Image"/>
          <p:cNvPicPr preferRelativeResize="0"/>
          <p:nvPr/>
        </p:nvPicPr>
        <p:blipFill rotWithShape="1">
          <a:blip r:embed="rId2">
            <a:alphaModFix/>
          </a:blip>
          <a:srcRect b="78507"/>
          <a:stretch/>
        </p:blipFill>
        <p:spPr>
          <a:xfrm>
            <a:off x="4735715" y="104587"/>
            <a:ext cx="2537625" cy="745415"/>
          </a:xfrm>
          <a:prstGeom prst="rect">
            <a:avLst/>
          </a:prstGeom>
          <a:noFill/>
          <a:ln>
            <a:noFill/>
          </a:ln>
        </p:spPr>
      </p:pic>
      <p:pic>
        <p:nvPicPr>
          <p:cNvPr id="1186" name="Google Shape;1186;p80" descr="Image"/>
          <p:cNvPicPr preferRelativeResize="0"/>
          <p:nvPr/>
        </p:nvPicPr>
        <p:blipFill rotWithShape="1">
          <a:blip r:embed="rId2">
            <a:alphaModFix/>
          </a:blip>
          <a:srcRect t="80978" r="43588"/>
          <a:stretch/>
        </p:blipFill>
        <p:spPr>
          <a:xfrm>
            <a:off x="7382396" y="1974224"/>
            <a:ext cx="1431524" cy="659683"/>
          </a:xfrm>
          <a:prstGeom prst="rect">
            <a:avLst/>
          </a:prstGeom>
          <a:noFill/>
          <a:ln>
            <a:noFill/>
          </a:ln>
        </p:spPr>
      </p:pic>
      <p:sp>
        <p:nvSpPr>
          <p:cNvPr id="1187" name="Google Shape;1187;p80"/>
          <p:cNvSpPr/>
          <p:nvPr/>
        </p:nvSpPr>
        <p:spPr>
          <a:xfrm>
            <a:off x="-9906110" y="-362225"/>
            <a:ext cx="17606100" cy="8103000"/>
          </a:xfrm>
          <a:prstGeom prst="roundRect">
            <a:avLst>
              <a:gd name="adj" fmla="val 50000"/>
            </a:avLst>
          </a:prstGeom>
          <a:solidFill>
            <a:srgbClr val="FFFEFE"/>
          </a:solid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rgbClr val="003366"/>
              </a:buClr>
              <a:buSzPts val="1700"/>
              <a:buFont typeface="Helvetica Neue"/>
              <a:buNone/>
            </a:pPr>
            <a:endParaRPr sz="1700" b="1" i="0" u="none" strike="noStrike" cap="none">
              <a:solidFill>
                <a:srgbClr val="003366"/>
              </a:solidFill>
              <a:latin typeface="Helvetica Neue"/>
              <a:ea typeface="Helvetica Neue"/>
              <a:cs typeface="Helvetica Neue"/>
              <a:sym typeface="Helvetica Neue"/>
            </a:endParaRPr>
          </a:p>
        </p:txBody>
      </p:sp>
      <p:pic>
        <p:nvPicPr>
          <p:cNvPr id="1188" name="Google Shape;1188;p80" descr="WELCOME BILLBOARD 2022_Revised-04.png"/>
          <p:cNvPicPr preferRelativeResize="0"/>
          <p:nvPr/>
        </p:nvPicPr>
        <p:blipFill rotWithShape="1">
          <a:blip r:embed="rId3">
            <a:alphaModFix/>
          </a:blip>
          <a:srcRect l="996" t="10976" r="84399"/>
          <a:stretch/>
        </p:blipFill>
        <p:spPr>
          <a:xfrm>
            <a:off x="10029076" y="0"/>
            <a:ext cx="2159874" cy="6120114"/>
          </a:xfrm>
          <a:prstGeom prst="rect">
            <a:avLst/>
          </a:prstGeom>
          <a:noFill/>
          <a:ln>
            <a:noFill/>
          </a:ln>
        </p:spPr>
      </p:pic>
      <p:pic>
        <p:nvPicPr>
          <p:cNvPr id="1189" name="Google Shape;1189;p80" descr="Image"/>
          <p:cNvPicPr preferRelativeResize="0"/>
          <p:nvPr/>
        </p:nvPicPr>
        <p:blipFill rotWithShape="1">
          <a:blip r:embed="rId4">
            <a:alphaModFix/>
          </a:blip>
          <a:srcRect l="17355" t="9123" r="13962" b="40389"/>
          <a:stretch/>
        </p:blipFill>
        <p:spPr>
          <a:xfrm flipH="1">
            <a:off x="6328191" y="4748839"/>
            <a:ext cx="1860230" cy="1360689"/>
          </a:xfrm>
          <a:prstGeom prst="rect">
            <a:avLst/>
          </a:prstGeom>
          <a:noFill/>
          <a:ln>
            <a:noFill/>
          </a:ln>
        </p:spPr>
      </p:pic>
      <p:pic>
        <p:nvPicPr>
          <p:cNvPr id="1190" name="Google Shape;1190;p80"/>
          <p:cNvPicPr preferRelativeResize="0"/>
          <p:nvPr/>
        </p:nvPicPr>
        <p:blipFill>
          <a:blip r:embed="rId5">
            <a:alphaModFix/>
          </a:blip>
          <a:stretch>
            <a:fillRect/>
          </a:stretch>
        </p:blipFill>
        <p:spPr>
          <a:xfrm>
            <a:off x="-1600" y="0"/>
            <a:ext cx="12205204" cy="6867144"/>
          </a:xfrm>
          <a:prstGeom prst="rect">
            <a:avLst/>
          </a:prstGeom>
          <a:noFill/>
          <a:ln>
            <a:noFill/>
          </a:ln>
        </p:spPr>
      </p:pic>
      <p:pic>
        <p:nvPicPr>
          <p:cNvPr id="1191" name="Google Shape;1191;p80" descr="Image"/>
          <p:cNvPicPr preferRelativeResize="0"/>
          <p:nvPr/>
        </p:nvPicPr>
        <p:blipFill rotWithShape="1">
          <a:blip r:embed="rId6">
            <a:alphaModFix/>
          </a:blip>
          <a:srcRect/>
          <a:stretch/>
        </p:blipFill>
        <p:spPr>
          <a:xfrm rot="179999">
            <a:off x="6222462" y="6063985"/>
            <a:ext cx="6073133" cy="775687"/>
          </a:xfrm>
          <a:prstGeom prst="rect">
            <a:avLst/>
          </a:prstGeom>
          <a:noFill/>
          <a:ln>
            <a:noFill/>
          </a:ln>
        </p:spPr>
      </p:pic>
      <p:pic>
        <p:nvPicPr>
          <p:cNvPr id="1192" name="Google Shape;1192;p80" descr="Image"/>
          <p:cNvPicPr preferRelativeResize="0"/>
          <p:nvPr/>
        </p:nvPicPr>
        <p:blipFill rotWithShape="1">
          <a:blip r:embed="rId6">
            <a:alphaModFix/>
          </a:blip>
          <a:srcRect l="19838" r="19844"/>
          <a:stretch/>
        </p:blipFill>
        <p:spPr>
          <a:xfrm>
            <a:off x="3538016" y="5972691"/>
            <a:ext cx="6936086" cy="916046"/>
          </a:xfrm>
          <a:prstGeom prst="rect">
            <a:avLst/>
          </a:prstGeom>
          <a:noFill/>
          <a:ln>
            <a:noFill/>
          </a:ln>
        </p:spPr>
      </p:pic>
      <p:pic>
        <p:nvPicPr>
          <p:cNvPr id="1193" name="Google Shape;1193;p80" descr="Image"/>
          <p:cNvPicPr preferRelativeResize="0"/>
          <p:nvPr/>
        </p:nvPicPr>
        <p:blipFill rotWithShape="1">
          <a:blip r:embed="rId7">
            <a:alphaModFix/>
          </a:blip>
          <a:srcRect r="82718" b="24642"/>
          <a:stretch/>
        </p:blipFill>
        <p:spPr>
          <a:xfrm>
            <a:off x="7379237" y="270305"/>
            <a:ext cx="1579886" cy="2138116"/>
          </a:xfrm>
          <a:prstGeom prst="rect">
            <a:avLst/>
          </a:prstGeom>
          <a:noFill/>
          <a:ln>
            <a:noFill/>
          </a:ln>
        </p:spPr>
      </p:pic>
      <p:pic>
        <p:nvPicPr>
          <p:cNvPr id="1194" name="Google Shape;1194;p80" descr="Image"/>
          <p:cNvPicPr preferRelativeResize="0"/>
          <p:nvPr/>
        </p:nvPicPr>
        <p:blipFill rotWithShape="1">
          <a:blip r:embed="rId7">
            <a:alphaModFix/>
          </a:blip>
          <a:srcRect l="86977" t="16384" b="28263"/>
          <a:stretch/>
        </p:blipFill>
        <p:spPr>
          <a:xfrm>
            <a:off x="9534416" y="240044"/>
            <a:ext cx="1190440" cy="1570440"/>
          </a:xfrm>
          <a:prstGeom prst="rect">
            <a:avLst/>
          </a:prstGeom>
          <a:noFill/>
          <a:ln>
            <a:noFill/>
          </a:ln>
        </p:spPr>
      </p:pic>
      <p:pic>
        <p:nvPicPr>
          <p:cNvPr id="1195" name="Google Shape;1195;p80" descr="Image"/>
          <p:cNvPicPr preferRelativeResize="0"/>
          <p:nvPr/>
        </p:nvPicPr>
        <p:blipFill rotWithShape="1">
          <a:blip r:embed="rId8">
            <a:alphaModFix/>
          </a:blip>
          <a:srcRect l="66641" t="20569" r="32317" b="74744"/>
          <a:stretch/>
        </p:blipFill>
        <p:spPr>
          <a:xfrm>
            <a:off x="11349479" y="697455"/>
            <a:ext cx="253390" cy="642864"/>
          </a:xfrm>
          <a:prstGeom prst="rect">
            <a:avLst/>
          </a:prstGeom>
          <a:noFill/>
          <a:ln>
            <a:noFill/>
          </a:ln>
        </p:spPr>
      </p:pic>
      <p:pic>
        <p:nvPicPr>
          <p:cNvPr id="1196" name="Google Shape;1196;p80" descr="Image"/>
          <p:cNvPicPr preferRelativeResize="0"/>
          <p:nvPr/>
        </p:nvPicPr>
        <p:blipFill rotWithShape="1">
          <a:blip r:embed="rId9">
            <a:alphaModFix/>
          </a:blip>
          <a:srcRect l="29063" r="29063"/>
          <a:stretch/>
        </p:blipFill>
        <p:spPr>
          <a:xfrm>
            <a:off x="5307073" y="3910699"/>
            <a:ext cx="1828741" cy="2996819"/>
          </a:xfrm>
          <a:prstGeom prst="rect">
            <a:avLst/>
          </a:prstGeom>
          <a:noFill/>
          <a:ln>
            <a:noFill/>
          </a:ln>
        </p:spPr>
      </p:pic>
      <p:pic>
        <p:nvPicPr>
          <p:cNvPr id="1197" name="Google Shape;1197;p80" descr="Image"/>
          <p:cNvPicPr preferRelativeResize="0"/>
          <p:nvPr/>
        </p:nvPicPr>
        <p:blipFill rotWithShape="1">
          <a:blip r:embed="rId10">
            <a:alphaModFix/>
          </a:blip>
          <a:srcRect l="15758" t="13153" r="15758" b="44428"/>
          <a:stretch/>
        </p:blipFill>
        <p:spPr>
          <a:xfrm>
            <a:off x="8065206" y="5057089"/>
            <a:ext cx="2640158" cy="1198740"/>
          </a:xfrm>
          <a:prstGeom prst="rect">
            <a:avLst/>
          </a:prstGeom>
          <a:noFill/>
          <a:ln>
            <a:noFill/>
          </a:ln>
        </p:spPr>
      </p:pic>
      <p:pic>
        <p:nvPicPr>
          <p:cNvPr id="1198" name="Google Shape;1198;p80" descr="Image"/>
          <p:cNvPicPr preferRelativeResize="0"/>
          <p:nvPr/>
        </p:nvPicPr>
        <p:blipFill rotWithShape="1">
          <a:blip r:embed="rId11">
            <a:alphaModFix/>
          </a:blip>
          <a:srcRect t="5566" r="13472" b="13527"/>
          <a:stretch/>
        </p:blipFill>
        <p:spPr>
          <a:xfrm>
            <a:off x="6258847" y="2491206"/>
            <a:ext cx="2838319" cy="4369744"/>
          </a:xfrm>
          <a:prstGeom prst="rect">
            <a:avLst/>
          </a:prstGeom>
          <a:noFill/>
          <a:ln>
            <a:noFill/>
          </a:ln>
        </p:spPr>
      </p:pic>
      <p:pic>
        <p:nvPicPr>
          <p:cNvPr id="1199" name="Google Shape;1199;p80" descr="Image"/>
          <p:cNvPicPr preferRelativeResize="0"/>
          <p:nvPr/>
        </p:nvPicPr>
        <p:blipFill rotWithShape="1">
          <a:blip r:embed="rId12">
            <a:alphaModFix/>
          </a:blip>
          <a:srcRect/>
          <a:stretch/>
        </p:blipFill>
        <p:spPr>
          <a:xfrm>
            <a:off x="8762457" y="4054506"/>
            <a:ext cx="1789853" cy="2748673"/>
          </a:xfrm>
          <a:prstGeom prst="rect">
            <a:avLst/>
          </a:prstGeom>
          <a:noFill/>
          <a:ln>
            <a:noFill/>
          </a:ln>
        </p:spPr>
      </p:pic>
      <p:pic>
        <p:nvPicPr>
          <p:cNvPr id="1200" name="Google Shape;1200;p80" descr="Image"/>
          <p:cNvPicPr preferRelativeResize="0"/>
          <p:nvPr/>
        </p:nvPicPr>
        <p:blipFill rotWithShape="1">
          <a:blip r:embed="rId13">
            <a:alphaModFix/>
          </a:blip>
          <a:srcRect/>
          <a:stretch/>
        </p:blipFill>
        <p:spPr>
          <a:xfrm flipH="1">
            <a:off x="10803719" y="5120283"/>
            <a:ext cx="808793" cy="1198461"/>
          </a:xfrm>
          <a:prstGeom prst="rect">
            <a:avLst/>
          </a:prstGeom>
          <a:noFill/>
          <a:ln>
            <a:noFill/>
          </a:ln>
        </p:spPr>
      </p:pic>
      <p:pic>
        <p:nvPicPr>
          <p:cNvPr id="1201" name="Google Shape;1201;p80" descr="Image"/>
          <p:cNvPicPr preferRelativeResize="0"/>
          <p:nvPr/>
        </p:nvPicPr>
        <p:blipFill rotWithShape="1">
          <a:blip r:embed="rId4">
            <a:alphaModFix/>
          </a:blip>
          <a:srcRect l="35880" b="44429"/>
          <a:stretch/>
        </p:blipFill>
        <p:spPr>
          <a:xfrm flipH="1">
            <a:off x="9548887" y="4581327"/>
            <a:ext cx="2640064" cy="2276722"/>
          </a:xfrm>
          <a:prstGeom prst="rect">
            <a:avLst/>
          </a:prstGeom>
          <a:noFill/>
          <a:ln>
            <a:noFill/>
          </a:ln>
        </p:spPr>
      </p:pic>
      <p:pic>
        <p:nvPicPr>
          <p:cNvPr id="1202" name="Google Shape;1202;p80" descr="hNYrRp0wOlI0KAdvQjlZSzX4oXDToCPXdOB1qsGp6K6voMirSVNKw0VdOQSTg0gqI94Qf1frBOfzc901iQPVO2gCuDWg5EEZWWwxeu0vvN3ZiCPgt4iGRXqv3oRNznB3andcpliIGQEkzfmlWDHToA.png"/>
          <p:cNvPicPr preferRelativeResize="0"/>
          <p:nvPr/>
        </p:nvPicPr>
        <p:blipFill rotWithShape="1">
          <a:blip r:embed="rId14">
            <a:alphaModFix/>
          </a:blip>
          <a:srcRect/>
          <a:stretch/>
        </p:blipFill>
        <p:spPr>
          <a:xfrm>
            <a:off x="4375011" y="5909191"/>
            <a:ext cx="732928" cy="320596"/>
          </a:xfrm>
          <a:prstGeom prst="rect">
            <a:avLst/>
          </a:prstGeom>
          <a:noFill/>
          <a:ln>
            <a:noFill/>
          </a:ln>
        </p:spPr>
      </p:pic>
      <p:pic>
        <p:nvPicPr>
          <p:cNvPr id="1203" name="Google Shape;1203;p80" descr="Image"/>
          <p:cNvPicPr preferRelativeResize="0"/>
          <p:nvPr/>
        </p:nvPicPr>
        <p:blipFill rotWithShape="1">
          <a:blip r:embed="rId15">
            <a:alphaModFix/>
          </a:blip>
          <a:srcRect/>
          <a:stretch/>
        </p:blipFill>
        <p:spPr>
          <a:xfrm>
            <a:off x="4786837" y="5536430"/>
            <a:ext cx="840296" cy="1011151"/>
          </a:xfrm>
          <a:prstGeom prst="rect">
            <a:avLst/>
          </a:prstGeom>
          <a:noFill/>
          <a:ln>
            <a:noFill/>
          </a:ln>
        </p:spPr>
      </p:pic>
      <p:sp>
        <p:nvSpPr>
          <p:cNvPr id="1204" name="Google Shape;1204;p80"/>
          <p:cNvSpPr txBox="1">
            <a:spLocks noGrp="1"/>
          </p:cNvSpPr>
          <p:nvPr>
            <p:ph type="title"/>
          </p:nvPr>
        </p:nvSpPr>
        <p:spPr>
          <a:xfrm>
            <a:off x="576075" y="1656613"/>
            <a:ext cx="5523000" cy="17685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1205" name="Google Shape;1205;p80"/>
          <p:cNvSpPr txBox="1">
            <a:spLocks noGrp="1"/>
          </p:cNvSpPr>
          <p:nvPr>
            <p:ph type="subTitle" idx="1"/>
          </p:nvPr>
        </p:nvSpPr>
        <p:spPr>
          <a:xfrm>
            <a:off x="576075" y="3489175"/>
            <a:ext cx="5523000" cy="1472100"/>
          </a:xfrm>
          <a:prstGeom prst="rect">
            <a:avLst/>
          </a:prstGeom>
        </p:spPr>
        <p:txBody>
          <a:bodyPr spcFirstLastPara="1" wrap="square" lIns="0" tIns="0" rIns="0" bIns="0" anchor="t" anchorCtr="0">
            <a:noAutofit/>
          </a:bodyPr>
          <a:lstStyle>
            <a:lvl1pPr marL="0" marR="0" lvl="0" indent="-139700" algn="l" rtl="0">
              <a:lnSpc>
                <a:spcPct val="103000"/>
              </a:lnSpc>
              <a:spcBef>
                <a:spcPts val="550"/>
              </a:spcBef>
              <a:spcAft>
                <a:spcPts val="0"/>
              </a:spcAft>
              <a:buClr>
                <a:schemeClr val="dk2"/>
              </a:buClr>
              <a:buSzPts val="2200"/>
              <a:buNone/>
              <a:defRPr sz="2200">
                <a:solidFill>
                  <a:schemeClr val="dk2"/>
                </a:solidFill>
              </a:defRPr>
            </a:lvl1pPr>
            <a:lvl2pPr lvl="1" rtl="0">
              <a:lnSpc>
                <a:spcPct val="95000"/>
              </a:lnSpc>
              <a:spcBef>
                <a:spcPts val="575"/>
              </a:spcBef>
              <a:spcAft>
                <a:spcPts val="0"/>
              </a:spcAft>
              <a:buClr>
                <a:schemeClr val="dk2"/>
              </a:buClr>
              <a:buSzPts val="2200"/>
              <a:buNone/>
              <a:defRPr sz="2200">
                <a:solidFill>
                  <a:schemeClr val="dk2"/>
                </a:solidFill>
              </a:defRPr>
            </a:lvl2pPr>
            <a:lvl3pPr lvl="2" rtl="0">
              <a:lnSpc>
                <a:spcPct val="95000"/>
              </a:lnSpc>
              <a:spcBef>
                <a:spcPts val="300"/>
              </a:spcBef>
              <a:spcAft>
                <a:spcPts val="0"/>
              </a:spcAft>
              <a:buClr>
                <a:schemeClr val="dk2"/>
              </a:buClr>
              <a:buSzPts val="2200"/>
              <a:buNone/>
              <a:defRPr sz="2200">
                <a:solidFill>
                  <a:schemeClr val="dk2"/>
                </a:solidFill>
              </a:defRPr>
            </a:lvl3pPr>
            <a:lvl4pPr lvl="3" rtl="0">
              <a:lnSpc>
                <a:spcPct val="95000"/>
              </a:lnSpc>
              <a:spcBef>
                <a:spcPts val="300"/>
              </a:spcBef>
              <a:spcAft>
                <a:spcPts val="0"/>
              </a:spcAft>
              <a:buClr>
                <a:schemeClr val="dk2"/>
              </a:buClr>
              <a:buSzPts val="2200"/>
              <a:buNone/>
              <a:defRPr sz="2200">
                <a:solidFill>
                  <a:schemeClr val="dk2"/>
                </a:solidFill>
              </a:defRPr>
            </a:lvl4pPr>
            <a:lvl5pPr lvl="4" rtl="0">
              <a:lnSpc>
                <a:spcPct val="95000"/>
              </a:lnSpc>
              <a:spcBef>
                <a:spcPts val="300"/>
              </a:spcBef>
              <a:spcAft>
                <a:spcPts val="0"/>
              </a:spcAft>
              <a:buClr>
                <a:schemeClr val="dk2"/>
              </a:buClr>
              <a:buSzPts val="2200"/>
              <a:buNone/>
              <a:defRPr sz="2200">
                <a:solidFill>
                  <a:schemeClr val="dk2"/>
                </a:solidFill>
              </a:defRPr>
            </a:lvl5pPr>
            <a:lvl6pPr lvl="5" rtl="0">
              <a:lnSpc>
                <a:spcPct val="95000"/>
              </a:lnSpc>
              <a:spcBef>
                <a:spcPts val="300"/>
              </a:spcBef>
              <a:spcAft>
                <a:spcPts val="0"/>
              </a:spcAft>
              <a:buClr>
                <a:schemeClr val="dk2"/>
              </a:buClr>
              <a:buSzPts val="2200"/>
              <a:buNone/>
              <a:defRPr sz="2200">
                <a:solidFill>
                  <a:schemeClr val="dk2"/>
                </a:solidFill>
              </a:defRPr>
            </a:lvl6pPr>
            <a:lvl7pPr lvl="6" rtl="0">
              <a:lnSpc>
                <a:spcPct val="95000"/>
              </a:lnSpc>
              <a:spcBef>
                <a:spcPts val="300"/>
              </a:spcBef>
              <a:spcAft>
                <a:spcPts val="0"/>
              </a:spcAft>
              <a:buClr>
                <a:schemeClr val="dk2"/>
              </a:buClr>
              <a:buSzPts val="2200"/>
              <a:buNone/>
              <a:defRPr sz="2200">
                <a:solidFill>
                  <a:schemeClr val="dk2"/>
                </a:solidFill>
              </a:defRPr>
            </a:lvl7pPr>
            <a:lvl8pPr lvl="7" rtl="0">
              <a:lnSpc>
                <a:spcPct val="95000"/>
              </a:lnSpc>
              <a:spcBef>
                <a:spcPts val="300"/>
              </a:spcBef>
              <a:spcAft>
                <a:spcPts val="0"/>
              </a:spcAft>
              <a:buClr>
                <a:schemeClr val="dk2"/>
              </a:buClr>
              <a:buSzPts val="2200"/>
              <a:buNone/>
              <a:defRPr sz="2200">
                <a:solidFill>
                  <a:schemeClr val="dk2"/>
                </a:solidFill>
              </a:defRPr>
            </a:lvl8pPr>
            <a:lvl9pPr lvl="8" rtl="0">
              <a:lnSpc>
                <a:spcPct val="95000"/>
              </a:lnSpc>
              <a:spcBef>
                <a:spcPts val="300"/>
              </a:spcBef>
              <a:spcAft>
                <a:spcPts val="300"/>
              </a:spcAft>
              <a:buClr>
                <a:schemeClr val="dk2"/>
              </a:buClr>
              <a:buSzPts val="2200"/>
              <a:buNone/>
              <a:defRPr sz="2200">
                <a:solidFill>
                  <a:schemeClr val="dk2"/>
                </a:solidFill>
              </a:defRPr>
            </a:lvl9pPr>
          </a:lstStyle>
          <a:p>
            <a:endParaRPr/>
          </a:p>
        </p:txBody>
      </p:sp>
      <p:sp>
        <p:nvSpPr>
          <p:cNvPr id="1206" name="Google Shape;1206;p80"/>
          <p:cNvSpPr txBox="1">
            <a:spLocks noGrp="1"/>
          </p:cNvSpPr>
          <p:nvPr>
            <p:ph type="subTitle" idx="2"/>
          </p:nvPr>
        </p:nvSpPr>
        <p:spPr>
          <a:xfrm>
            <a:off x="576075" y="4365150"/>
            <a:ext cx="4721700" cy="6675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1600"/>
              <a:buFont typeface="Poppins SemiBold"/>
              <a:buNone/>
              <a:defRPr sz="16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pic>
        <p:nvPicPr>
          <p:cNvPr id="1207" name="Google Shape;1207;p80"/>
          <p:cNvPicPr preferRelativeResize="0"/>
          <p:nvPr/>
        </p:nvPicPr>
        <p:blipFill>
          <a:blip r:embed="rId16">
            <a:alphaModFix/>
          </a:blip>
          <a:stretch>
            <a:fillRect/>
          </a:stretch>
        </p:blipFill>
        <p:spPr>
          <a:xfrm>
            <a:off x="10578473" y="-36400"/>
            <a:ext cx="1610526" cy="1092450"/>
          </a:xfrm>
          <a:prstGeom prst="rect">
            <a:avLst/>
          </a:prstGeom>
          <a:noFill/>
          <a:ln>
            <a:noFill/>
          </a:ln>
        </p:spPr>
      </p:pic>
      <p:pic>
        <p:nvPicPr>
          <p:cNvPr id="1208" name="Google Shape;1208;p80"/>
          <p:cNvPicPr preferRelativeResize="0"/>
          <p:nvPr/>
        </p:nvPicPr>
        <p:blipFill>
          <a:blip r:embed="rId17">
            <a:alphaModFix/>
          </a:blip>
          <a:stretch>
            <a:fillRect/>
          </a:stretch>
        </p:blipFill>
        <p:spPr>
          <a:xfrm>
            <a:off x="10443679" y="-720416"/>
            <a:ext cx="1330666" cy="1570425"/>
          </a:xfrm>
          <a:prstGeom prst="rect">
            <a:avLst/>
          </a:prstGeom>
          <a:noFill/>
          <a:ln>
            <a:noFill/>
          </a:ln>
        </p:spPr>
      </p:pic>
      <p:pic>
        <p:nvPicPr>
          <p:cNvPr id="1209" name="Google Shape;1209;p80"/>
          <p:cNvPicPr preferRelativeResize="0"/>
          <p:nvPr/>
        </p:nvPicPr>
        <p:blipFill rotWithShape="1">
          <a:blip r:embed="rId18">
            <a:alphaModFix/>
          </a:blip>
          <a:srcRect l="-6625" t="-8071" r="-6637" b="-8059"/>
          <a:stretch/>
        </p:blipFill>
        <p:spPr>
          <a:xfrm>
            <a:off x="414400" y="660700"/>
            <a:ext cx="2545425" cy="9292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 - DF22 Bumper Thank You">
  <p:cSld name="CUSTOM_5_1">
    <p:bg>
      <p:bgPr>
        <a:solidFill>
          <a:srgbClr val="C4EBFD"/>
        </a:solidFill>
        <a:effectLst/>
      </p:bgPr>
    </p:bg>
    <p:spTree>
      <p:nvGrpSpPr>
        <p:cNvPr id="1" name="Shape 1210"/>
        <p:cNvGrpSpPr/>
        <p:nvPr/>
      </p:nvGrpSpPr>
      <p:grpSpPr>
        <a:xfrm>
          <a:off x="0" y="0"/>
          <a:ext cx="0" cy="0"/>
          <a:chOff x="0" y="0"/>
          <a:chExt cx="0" cy="0"/>
        </a:xfrm>
      </p:grpSpPr>
      <p:sp>
        <p:nvSpPr>
          <p:cNvPr id="1211" name="Google Shape;1211;p81"/>
          <p:cNvSpPr/>
          <p:nvPr/>
        </p:nvSpPr>
        <p:spPr>
          <a:xfrm>
            <a:off x="-11239276" y="-409655"/>
            <a:ext cx="17606100" cy="8103000"/>
          </a:xfrm>
          <a:prstGeom prst="roundRect">
            <a:avLst>
              <a:gd name="adj" fmla="val 50000"/>
            </a:avLst>
          </a:prstGeom>
          <a:solidFill>
            <a:srgbClr val="FFFEFE"/>
          </a:solid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rgbClr val="003366"/>
              </a:buClr>
              <a:buSzPts val="1700"/>
              <a:buFont typeface="Helvetica Neue"/>
              <a:buNone/>
            </a:pPr>
            <a:endParaRPr sz="1700" b="1" i="0" u="none" strike="noStrike" cap="none">
              <a:solidFill>
                <a:srgbClr val="003366"/>
              </a:solidFill>
              <a:latin typeface="Helvetica Neue"/>
              <a:ea typeface="Helvetica Neue"/>
              <a:cs typeface="Helvetica Neue"/>
              <a:sym typeface="Helvetica Neue"/>
            </a:endParaRPr>
          </a:p>
        </p:txBody>
      </p:sp>
      <p:pic>
        <p:nvPicPr>
          <p:cNvPr id="1212" name="Google Shape;1212;p81" descr="Image"/>
          <p:cNvPicPr preferRelativeResize="0"/>
          <p:nvPr/>
        </p:nvPicPr>
        <p:blipFill rotWithShape="1">
          <a:blip r:embed="rId2">
            <a:alphaModFix/>
          </a:blip>
          <a:srcRect l="25194" b="39584"/>
          <a:stretch/>
        </p:blipFill>
        <p:spPr>
          <a:xfrm rot="1256139" flipH="1">
            <a:off x="4089473" y="5853231"/>
            <a:ext cx="1548280" cy="1244123"/>
          </a:xfrm>
          <a:custGeom>
            <a:avLst/>
            <a:gdLst/>
            <a:ahLst/>
            <a:cxnLst/>
            <a:rect l="l" t="t" r="r" b="b"/>
            <a:pathLst>
              <a:path w="21600" h="21600" extrusionOk="0">
                <a:moveTo>
                  <a:pt x="13054" y="0"/>
                </a:moveTo>
                <a:lnTo>
                  <a:pt x="3906" y="1"/>
                </a:lnTo>
                <a:lnTo>
                  <a:pt x="0" y="12715"/>
                </a:lnTo>
                <a:lnTo>
                  <a:pt x="18664" y="21600"/>
                </a:lnTo>
                <a:lnTo>
                  <a:pt x="21599" y="12046"/>
                </a:lnTo>
                <a:lnTo>
                  <a:pt x="21600" y="4069"/>
                </a:lnTo>
                <a:lnTo>
                  <a:pt x="13054" y="0"/>
                </a:lnTo>
                <a:close/>
              </a:path>
            </a:pathLst>
          </a:custGeom>
          <a:noFill/>
          <a:ln>
            <a:noFill/>
          </a:ln>
        </p:spPr>
      </p:pic>
      <p:pic>
        <p:nvPicPr>
          <p:cNvPr id="1213" name="Google Shape;1213;p81"/>
          <p:cNvPicPr preferRelativeResize="0"/>
          <p:nvPr/>
        </p:nvPicPr>
        <p:blipFill rotWithShape="1">
          <a:blip r:embed="rId3">
            <a:alphaModFix/>
          </a:blip>
          <a:srcRect b="2893"/>
          <a:stretch/>
        </p:blipFill>
        <p:spPr>
          <a:xfrm>
            <a:off x="4845775" y="3133388"/>
            <a:ext cx="2202501" cy="3725551"/>
          </a:xfrm>
          <a:prstGeom prst="rect">
            <a:avLst/>
          </a:prstGeom>
          <a:noFill/>
          <a:ln>
            <a:noFill/>
          </a:ln>
        </p:spPr>
      </p:pic>
      <p:pic>
        <p:nvPicPr>
          <p:cNvPr id="1214" name="Google Shape;1214;p81"/>
          <p:cNvPicPr preferRelativeResize="0"/>
          <p:nvPr/>
        </p:nvPicPr>
        <p:blipFill>
          <a:blip r:embed="rId4">
            <a:alphaModFix/>
          </a:blip>
          <a:stretch>
            <a:fillRect/>
          </a:stretch>
        </p:blipFill>
        <p:spPr>
          <a:xfrm>
            <a:off x="4160405" y="0"/>
            <a:ext cx="8035000" cy="6857998"/>
          </a:xfrm>
          <a:prstGeom prst="rect">
            <a:avLst/>
          </a:prstGeom>
          <a:noFill/>
          <a:ln>
            <a:noFill/>
          </a:ln>
        </p:spPr>
      </p:pic>
      <p:pic>
        <p:nvPicPr>
          <p:cNvPr id="1215" name="Google Shape;1215;p81" descr="Image"/>
          <p:cNvPicPr preferRelativeResize="0"/>
          <p:nvPr/>
        </p:nvPicPr>
        <p:blipFill rotWithShape="1">
          <a:blip r:embed="rId5">
            <a:alphaModFix/>
          </a:blip>
          <a:srcRect r="4798" b="8062"/>
          <a:stretch/>
        </p:blipFill>
        <p:spPr>
          <a:xfrm>
            <a:off x="10768444" y="1515979"/>
            <a:ext cx="1420505" cy="5342024"/>
          </a:xfrm>
          <a:prstGeom prst="rect">
            <a:avLst/>
          </a:prstGeom>
          <a:noFill/>
          <a:ln>
            <a:noFill/>
          </a:ln>
        </p:spPr>
      </p:pic>
      <p:sp>
        <p:nvSpPr>
          <p:cNvPr id="1216" name="Google Shape;1216;p81"/>
          <p:cNvSpPr/>
          <p:nvPr/>
        </p:nvSpPr>
        <p:spPr>
          <a:xfrm>
            <a:off x="4075680" y="-9922"/>
            <a:ext cx="2279664" cy="3647402"/>
          </a:xfrm>
          <a:custGeom>
            <a:avLst/>
            <a:gdLst/>
            <a:ahLst/>
            <a:cxnLst/>
            <a:rect l="l" t="t" r="r" b="b"/>
            <a:pathLst>
              <a:path w="21600" h="21263" extrusionOk="0">
                <a:moveTo>
                  <a:pt x="0" y="0"/>
                </a:moveTo>
                <a:lnTo>
                  <a:pt x="2691" y="16369"/>
                </a:lnTo>
                <a:cubicBezTo>
                  <a:pt x="6916" y="14684"/>
                  <a:pt x="12586" y="15670"/>
                  <a:pt x="14752" y="18467"/>
                </a:cubicBezTo>
                <a:cubicBezTo>
                  <a:pt x="15434" y="19348"/>
                  <a:pt x="15727" y="20405"/>
                  <a:pt x="17062" y="20947"/>
                </a:cubicBezTo>
                <a:cubicBezTo>
                  <a:pt x="18666" y="21600"/>
                  <a:pt x="20839" y="21201"/>
                  <a:pt x="21600" y="20114"/>
                </a:cubicBezTo>
                <a:cubicBezTo>
                  <a:pt x="21414" y="17746"/>
                  <a:pt x="20653" y="15406"/>
                  <a:pt x="19333" y="13174"/>
                </a:cubicBezTo>
                <a:cubicBezTo>
                  <a:pt x="15902" y="7373"/>
                  <a:pt x="8936" y="2664"/>
                  <a:pt x="0" y="0"/>
                </a:cubicBezTo>
                <a:close/>
              </a:path>
            </a:pathLst>
          </a:custGeom>
          <a:solidFill>
            <a:srgbClr val="FFFEFE"/>
          </a:solidFill>
          <a:ln>
            <a:noFill/>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rgbClr val="003366"/>
              </a:buClr>
              <a:buSzPts val="1700"/>
              <a:buFont typeface="Helvetica Neue"/>
              <a:buNone/>
            </a:pPr>
            <a:endParaRPr sz="1700" b="1" i="0" u="none" strike="noStrike" cap="none">
              <a:solidFill>
                <a:srgbClr val="003366"/>
              </a:solidFill>
              <a:latin typeface="Helvetica Neue"/>
              <a:ea typeface="Helvetica Neue"/>
              <a:cs typeface="Helvetica Neue"/>
              <a:sym typeface="Helvetica Neue"/>
            </a:endParaRPr>
          </a:p>
        </p:txBody>
      </p:sp>
      <p:pic>
        <p:nvPicPr>
          <p:cNvPr id="1217" name="Google Shape;1217;p81" descr="Image"/>
          <p:cNvPicPr preferRelativeResize="0"/>
          <p:nvPr/>
        </p:nvPicPr>
        <p:blipFill rotWithShape="1">
          <a:blip r:embed="rId6">
            <a:alphaModFix/>
          </a:blip>
          <a:srcRect/>
          <a:stretch/>
        </p:blipFill>
        <p:spPr>
          <a:xfrm>
            <a:off x="5784577" y="3925253"/>
            <a:ext cx="5927105" cy="929158"/>
          </a:xfrm>
          <a:prstGeom prst="rect">
            <a:avLst/>
          </a:prstGeom>
          <a:noFill/>
          <a:ln>
            <a:noFill/>
          </a:ln>
        </p:spPr>
      </p:pic>
      <p:pic>
        <p:nvPicPr>
          <p:cNvPr id="1218" name="Google Shape;1218;p81"/>
          <p:cNvPicPr preferRelativeResize="0"/>
          <p:nvPr/>
        </p:nvPicPr>
        <p:blipFill>
          <a:blip r:embed="rId7">
            <a:alphaModFix/>
          </a:blip>
          <a:stretch>
            <a:fillRect/>
          </a:stretch>
        </p:blipFill>
        <p:spPr>
          <a:xfrm>
            <a:off x="5617975" y="1242500"/>
            <a:ext cx="6606925" cy="4742275"/>
          </a:xfrm>
          <a:prstGeom prst="rect">
            <a:avLst/>
          </a:prstGeom>
          <a:noFill/>
          <a:ln>
            <a:noFill/>
          </a:ln>
        </p:spPr>
      </p:pic>
      <p:pic>
        <p:nvPicPr>
          <p:cNvPr id="1219" name="Google Shape;1219;p81" descr="Image"/>
          <p:cNvPicPr preferRelativeResize="0"/>
          <p:nvPr/>
        </p:nvPicPr>
        <p:blipFill rotWithShape="1">
          <a:blip r:embed="rId8">
            <a:alphaModFix/>
          </a:blip>
          <a:srcRect r="2657"/>
          <a:stretch/>
        </p:blipFill>
        <p:spPr>
          <a:xfrm>
            <a:off x="5529205" y="1338013"/>
            <a:ext cx="6659742" cy="2413940"/>
          </a:xfrm>
          <a:prstGeom prst="rect">
            <a:avLst/>
          </a:prstGeom>
          <a:noFill/>
          <a:ln>
            <a:noFill/>
          </a:ln>
        </p:spPr>
      </p:pic>
      <p:pic>
        <p:nvPicPr>
          <p:cNvPr id="1220" name="Google Shape;1220;p81" descr="Image"/>
          <p:cNvPicPr preferRelativeResize="0"/>
          <p:nvPr/>
        </p:nvPicPr>
        <p:blipFill rotWithShape="1">
          <a:blip r:embed="rId9">
            <a:alphaModFix/>
          </a:blip>
          <a:srcRect/>
          <a:stretch/>
        </p:blipFill>
        <p:spPr>
          <a:xfrm>
            <a:off x="5765532" y="4058779"/>
            <a:ext cx="6097389" cy="1620690"/>
          </a:xfrm>
          <a:prstGeom prst="rect">
            <a:avLst/>
          </a:prstGeom>
          <a:noFill/>
          <a:ln>
            <a:noFill/>
          </a:ln>
        </p:spPr>
      </p:pic>
      <p:sp>
        <p:nvSpPr>
          <p:cNvPr id="1221" name="Google Shape;1221;p81"/>
          <p:cNvSpPr txBox="1"/>
          <p:nvPr/>
        </p:nvSpPr>
        <p:spPr>
          <a:xfrm>
            <a:off x="5891537" y="6172200"/>
            <a:ext cx="2841000" cy="276900"/>
          </a:xfrm>
          <a:prstGeom prst="rect">
            <a:avLst/>
          </a:prstGeom>
          <a:noFill/>
          <a:ln>
            <a:noFill/>
          </a:ln>
        </p:spPr>
        <p:txBody>
          <a:bodyPr spcFirstLastPara="1" wrap="square" lIns="45700" tIns="45700" rIns="45700" bIns="45700" anchor="ctr" anchorCtr="0">
            <a:spAutoFit/>
          </a:bodyPr>
          <a:lstStyle/>
          <a:p>
            <a:pPr marL="0" lvl="0" indent="0" algn="r" rtl="0">
              <a:spcBef>
                <a:spcPts val="0"/>
              </a:spcBef>
              <a:spcAft>
                <a:spcPts val="0"/>
              </a:spcAft>
              <a:buNone/>
            </a:pPr>
            <a:fld id="{00000000-1234-1234-1234-123412341234}" type="slidenum">
              <a:rPr lang="en-US" sz="1200">
                <a:solidFill>
                  <a:srgbClr val="095AAA"/>
                </a:solidFill>
                <a:latin typeface="Helvetica Neue"/>
                <a:ea typeface="Helvetica Neue"/>
                <a:cs typeface="Helvetica Neue"/>
                <a:sym typeface="Helvetica Neue"/>
              </a:rPr>
              <a:t>‹#›</a:t>
            </a:fld>
            <a:endParaRPr sz="1200" b="1">
              <a:latin typeface="Helvetica Neue"/>
              <a:ea typeface="Helvetica Neue"/>
              <a:cs typeface="Helvetica Neue"/>
              <a:sym typeface="Helvetica Neue"/>
            </a:endParaRPr>
          </a:p>
        </p:txBody>
      </p:sp>
      <p:sp>
        <p:nvSpPr>
          <p:cNvPr id="1222" name="Google Shape;1222;p81"/>
          <p:cNvSpPr txBox="1"/>
          <p:nvPr/>
        </p:nvSpPr>
        <p:spPr>
          <a:xfrm>
            <a:off x="528973" y="2425962"/>
            <a:ext cx="4068300" cy="1768500"/>
          </a:xfrm>
          <a:prstGeom prst="rect">
            <a:avLst/>
          </a:prstGeom>
          <a:noFill/>
          <a:ln>
            <a:noFill/>
          </a:ln>
        </p:spPr>
        <p:txBody>
          <a:bodyPr spcFirstLastPara="1" wrap="square" lIns="91425" tIns="91425" rIns="91425" bIns="91425" anchor="t" anchorCtr="0">
            <a:noAutofit/>
          </a:bodyPr>
          <a:lstStyle/>
          <a:p>
            <a:pPr marL="0" marR="0" lvl="0" indent="0" algn="l" rtl="0">
              <a:lnSpc>
                <a:spcPct val="75000"/>
              </a:lnSpc>
              <a:spcBef>
                <a:spcPts val="0"/>
              </a:spcBef>
              <a:spcAft>
                <a:spcPts val="0"/>
              </a:spcAft>
              <a:buClr>
                <a:schemeClr val="accent1"/>
              </a:buClr>
              <a:buSzPts val="9300"/>
              <a:buFont typeface="Avant Garde Demi SFDC"/>
              <a:buNone/>
            </a:pPr>
            <a:r>
              <a:rPr lang="en-US" sz="9300">
                <a:solidFill>
                  <a:schemeClr val="accent1"/>
                </a:solidFill>
                <a:latin typeface="Avant Garde Demi SFDC"/>
                <a:ea typeface="Avant Garde Demi SFDC"/>
                <a:cs typeface="Avant Garde Demi SFDC"/>
                <a:sym typeface="Avant Garde Demi SFDC"/>
              </a:rPr>
              <a:t>Thank</a:t>
            </a:r>
            <a:endParaRPr sz="9300">
              <a:solidFill>
                <a:schemeClr val="accent1"/>
              </a:solidFill>
              <a:latin typeface="Avant Garde Demi SFDC"/>
              <a:ea typeface="Avant Garde Demi SFDC"/>
              <a:cs typeface="Avant Garde Demi SFDC"/>
              <a:sym typeface="Avant Garde Demi SFDC"/>
            </a:endParaRPr>
          </a:p>
          <a:p>
            <a:pPr marL="0" marR="0" lvl="0" indent="0" algn="l" rtl="0">
              <a:lnSpc>
                <a:spcPct val="75000"/>
              </a:lnSpc>
              <a:spcBef>
                <a:spcPts val="0"/>
              </a:spcBef>
              <a:spcAft>
                <a:spcPts val="0"/>
              </a:spcAft>
              <a:buClr>
                <a:schemeClr val="dk2"/>
              </a:buClr>
              <a:buSzPts val="9300"/>
              <a:buFont typeface="Avant Garde Demi SFDC"/>
              <a:buNone/>
            </a:pPr>
            <a:r>
              <a:rPr lang="en-US" sz="9300">
                <a:solidFill>
                  <a:schemeClr val="dk2"/>
                </a:solidFill>
                <a:latin typeface="Avant Garde Demi SFDC"/>
                <a:ea typeface="Avant Garde Demi SFDC"/>
                <a:cs typeface="Avant Garde Demi SFDC"/>
                <a:sym typeface="Avant Garde Demi SFDC"/>
              </a:rPr>
              <a:t>you</a:t>
            </a:r>
            <a:endParaRPr sz="9300">
              <a:solidFill>
                <a:schemeClr val="dk2"/>
              </a:solidFill>
              <a:latin typeface="Avant Garde Demi SFDC"/>
              <a:ea typeface="Avant Garde Demi SFDC"/>
              <a:cs typeface="Avant Garde Demi SFDC"/>
              <a:sym typeface="Avant Garde Demi SFDC"/>
            </a:endParaRPr>
          </a:p>
        </p:txBody>
      </p:sp>
      <p:pic>
        <p:nvPicPr>
          <p:cNvPr id="1223" name="Google Shape;1223;p81"/>
          <p:cNvPicPr preferRelativeResize="0"/>
          <p:nvPr/>
        </p:nvPicPr>
        <p:blipFill rotWithShape="1">
          <a:blip r:embed="rId10">
            <a:alphaModFix/>
          </a:blip>
          <a:srcRect l="-6625" t="-8071" r="-6637" b="-8059"/>
          <a:stretch/>
        </p:blipFill>
        <p:spPr>
          <a:xfrm>
            <a:off x="414400" y="660700"/>
            <a:ext cx="2545425" cy="9292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3" y="992767"/>
            <a:ext cx="11357841"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2"/>
            </a:lvl1pPr>
            <a:lvl2pPr lvl="1" algn="ctr">
              <a:spcBef>
                <a:spcPts val="0"/>
              </a:spcBef>
              <a:spcAft>
                <a:spcPts val="0"/>
              </a:spcAft>
              <a:buSzPts val="5200"/>
              <a:buNone/>
              <a:defRPr sz="6932"/>
            </a:lvl2pPr>
            <a:lvl3pPr lvl="2" algn="ctr">
              <a:spcBef>
                <a:spcPts val="0"/>
              </a:spcBef>
              <a:spcAft>
                <a:spcPts val="0"/>
              </a:spcAft>
              <a:buSzPts val="5200"/>
              <a:buNone/>
              <a:defRPr sz="6932"/>
            </a:lvl3pPr>
            <a:lvl4pPr lvl="3" algn="ctr">
              <a:spcBef>
                <a:spcPts val="0"/>
              </a:spcBef>
              <a:spcAft>
                <a:spcPts val="0"/>
              </a:spcAft>
              <a:buSzPts val="5200"/>
              <a:buNone/>
              <a:defRPr sz="6932"/>
            </a:lvl4pPr>
            <a:lvl5pPr lvl="4" algn="ctr">
              <a:spcBef>
                <a:spcPts val="0"/>
              </a:spcBef>
              <a:spcAft>
                <a:spcPts val="0"/>
              </a:spcAft>
              <a:buSzPts val="5200"/>
              <a:buNone/>
              <a:defRPr sz="6932"/>
            </a:lvl5pPr>
            <a:lvl6pPr lvl="5" algn="ctr">
              <a:spcBef>
                <a:spcPts val="0"/>
              </a:spcBef>
              <a:spcAft>
                <a:spcPts val="0"/>
              </a:spcAft>
              <a:buSzPts val="5200"/>
              <a:buNone/>
              <a:defRPr sz="6932"/>
            </a:lvl6pPr>
            <a:lvl7pPr lvl="6" algn="ctr">
              <a:spcBef>
                <a:spcPts val="0"/>
              </a:spcBef>
              <a:spcAft>
                <a:spcPts val="0"/>
              </a:spcAft>
              <a:buSzPts val="5200"/>
              <a:buNone/>
              <a:defRPr sz="6932"/>
            </a:lvl7pPr>
            <a:lvl8pPr lvl="7" algn="ctr">
              <a:spcBef>
                <a:spcPts val="0"/>
              </a:spcBef>
              <a:spcAft>
                <a:spcPts val="0"/>
              </a:spcAft>
              <a:buSzPts val="5200"/>
              <a:buNone/>
              <a:defRPr sz="6932"/>
            </a:lvl8pPr>
            <a:lvl9pPr lvl="8" algn="ctr">
              <a:spcBef>
                <a:spcPts val="0"/>
              </a:spcBef>
              <a:spcAft>
                <a:spcPts val="0"/>
              </a:spcAft>
              <a:buSzPts val="5200"/>
              <a:buNone/>
              <a:defRPr sz="6932"/>
            </a:lvl9pPr>
          </a:lstStyle>
          <a:p>
            <a:endParaRPr/>
          </a:p>
        </p:txBody>
      </p:sp>
      <p:sp>
        <p:nvSpPr>
          <p:cNvPr id="11" name="Google Shape;11;p2"/>
          <p:cNvSpPr txBox="1">
            <a:spLocks noGrp="1"/>
          </p:cNvSpPr>
          <p:nvPr>
            <p:ph type="subTitle" idx="1"/>
          </p:nvPr>
        </p:nvSpPr>
        <p:spPr>
          <a:xfrm>
            <a:off x="415492" y="3778833"/>
            <a:ext cx="11357841"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2"/>
            </a:lvl1pPr>
            <a:lvl2pPr lvl="1" algn="ctr">
              <a:lnSpc>
                <a:spcPct val="100000"/>
              </a:lnSpc>
              <a:spcBef>
                <a:spcPts val="0"/>
              </a:spcBef>
              <a:spcAft>
                <a:spcPts val="0"/>
              </a:spcAft>
              <a:buSzPts val="2800"/>
              <a:buNone/>
              <a:defRPr sz="3732"/>
            </a:lvl2pPr>
            <a:lvl3pPr lvl="2" algn="ctr">
              <a:lnSpc>
                <a:spcPct val="100000"/>
              </a:lnSpc>
              <a:spcBef>
                <a:spcPts val="0"/>
              </a:spcBef>
              <a:spcAft>
                <a:spcPts val="0"/>
              </a:spcAft>
              <a:buSzPts val="2800"/>
              <a:buNone/>
              <a:defRPr sz="3732"/>
            </a:lvl3pPr>
            <a:lvl4pPr lvl="3" algn="ctr">
              <a:lnSpc>
                <a:spcPct val="100000"/>
              </a:lnSpc>
              <a:spcBef>
                <a:spcPts val="0"/>
              </a:spcBef>
              <a:spcAft>
                <a:spcPts val="0"/>
              </a:spcAft>
              <a:buSzPts val="2800"/>
              <a:buNone/>
              <a:defRPr sz="3732"/>
            </a:lvl4pPr>
            <a:lvl5pPr lvl="4" algn="ctr">
              <a:lnSpc>
                <a:spcPct val="100000"/>
              </a:lnSpc>
              <a:spcBef>
                <a:spcPts val="0"/>
              </a:spcBef>
              <a:spcAft>
                <a:spcPts val="0"/>
              </a:spcAft>
              <a:buSzPts val="2800"/>
              <a:buNone/>
              <a:defRPr sz="3732"/>
            </a:lvl5pPr>
            <a:lvl6pPr lvl="5" algn="ctr">
              <a:lnSpc>
                <a:spcPct val="100000"/>
              </a:lnSpc>
              <a:spcBef>
                <a:spcPts val="0"/>
              </a:spcBef>
              <a:spcAft>
                <a:spcPts val="0"/>
              </a:spcAft>
              <a:buSzPts val="2800"/>
              <a:buNone/>
              <a:defRPr sz="3732"/>
            </a:lvl6pPr>
            <a:lvl7pPr lvl="6" algn="ctr">
              <a:lnSpc>
                <a:spcPct val="100000"/>
              </a:lnSpc>
              <a:spcBef>
                <a:spcPts val="0"/>
              </a:spcBef>
              <a:spcAft>
                <a:spcPts val="0"/>
              </a:spcAft>
              <a:buSzPts val="2800"/>
              <a:buNone/>
              <a:defRPr sz="3732"/>
            </a:lvl7pPr>
            <a:lvl8pPr lvl="7" algn="ctr">
              <a:lnSpc>
                <a:spcPct val="100000"/>
              </a:lnSpc>
              <a:spcBef>
                <a:spcPts val="0"/>
              </a:spcBef>
              <a:spcAft>
                <a:spcPts val="0"/>
              </a:spcAft>
              <a:buSzPts val="2800"/>
              <a:buNone/>
              <a:defRPr sz="3732"/>
            </a:lvl8pPr>
            <a:lvl9pPr lvl="8" algn="ctr">
              <a:lnSpc>
                <a:spcPct val="100000"/>
              </a:lnSpc>
              <a:spcBef>
                <a:spcPts val="0"/>
              </a:spcBef>
              <a:spcAft>
                <a:spcPts val="0"/>
              </a:spcAft>
              <a:buSzPts val="2800"/>
              <a:buNone/>
              <a:defRPr sz="3732"/>
            </a:lvl9pPr>
          </a:lstStyle>
          <a:p>
            <a:endParaRPr/>
          </a:p>
        </p:txBody>
      </p:sp>
      <p:sp>
        <p:nvSpPr>
          <p:cNvPr id="12" name="Google Shape;12;p2"/>
          <p:cNvSpPr txBox="1">
            <a:spLocks noGrp="1"/>
          </p:cNvSpPr>
          <p:nvPr>
            <p:ph type="sldNum" idx="12"/>
          </p:nvPr>
        </p:nvSpPr>
        <p:spPr>
          <a:xfrm>
            <a:off x="11293669" y="6217623"/>
            <a:ext cx="731409"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453739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1 - Title Slide_A">
  <p:cSld name="Basic_4_1_1_1_1_1_1_1_3_1_1_1_2_2_1_1">
    <p:bg>
      <p:bgPr>
        <a:solidFill>
          <a:srgbClr val="CFE9FE"/>
        </a:solidFill>
        <a:effectLst/>
      </p:bgPr>
    </p:bg>
    <p:spTree>
      <p:nvGrpSpPr>
        <p:cNvPr id="1" name="Shape 65"/>
        <p:cNvGrpSpPr/>
        <p:nvPr/>
      </p:nvGrpSpPr>
      <p:grpSpPr>
        <a:xfrm>
          <a:off x="0" y="0"/>
          <a:ext cx="0" cy="0"/>
          <a:chOff x="0" y="0"/>
          <a:chExt cx="0" cy="0"/>
        </a:xfrm>
      </p:grpSpPr>
      <p:pic>
        <p:nvPicPr>
          <p:cNvPr id="66" name="Google Shape;66;p3"/>
          <p:cNvPicPr preferRelativeResize="0"/>
          <p:nvPr/>
        </p:nvPicPr>
        <p:blipFill>
          <a:blip r:embed="rId2">
            <a:alphaModFix/>
          </a:blip>
          <a:stretch>
            <a:fillRect/>
          </a:stretch>
        </p:blipFill>
        <p:spPr>
          <a:xfrm flipH="1">
            <a:off x="6601273" y="432861"/>
            <a:ext cx="5438851" cy="3987811"/>
          </a:xfrm>
          <a:prstGeom prst="rect">
            <a:avLst/>
          </a:prstGeom>
          <a:noFill/>
          <a:ln>
            <a:noFill/>
          </a:ln>
        </p:spPr>
      </p:pic>
      <p:sp>
        <p:nvSpPr>
          <p:cNvPr id="67" name="Google Shape;67;p3"/>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68" name="Google Shape;68;p3"/>
          <p:cNvSpPr/>
          <p:nvPr/>
        </p:nvSpPr>
        <p:spPr>
          <a:xfrm>
            <a:off x="11242825" y="5735600"/>
            <a:ext cx="251400" cy="363900"/>
          </a:xfrm>
          <a:prstGeom prst="roundRect">
            <a:avLst>
              <a:gd name="adj" fmla="val 16667"/>
            </a:avLst>
          </a:prstGeom>
          <a:solidFill>
            <a:srgbClr val="226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3"/>
          <p:cNvPicPr preferRelativeResize="0"/>
          <p:nvPr/>
        </p:nvPicPr>
        <p:blipFill>
          <a:blip r:embed="rId3">
            <a:alphaModFix/>
          </a:blip>
          <a:stretch>
            <a:fillRect/>
          </a:stretch>
        </p:blipFill>
        <p:spPr>
          <a:xfrm>
            <a:off x="8745093" y="2581950"/>
            <a:ext cx="1461807" cy="299850"/>
          </a:xfrm>
          <a:prstGeom prst="rect">
            <a:avLst/>
          </a:prstGeom>
          <a:noFill/>
          <a:ln>
            <a:noFill/>
          </a:ln>
        </p:spPr>
      </p:pic>
      <p:pic>
        <p:nvPicPr>
          <p:cNvPr id="70" name="Google Shape;70;p3"/>
          <p:cNvPicPr preferRelativeResize="0"/>
          <p:nvPr/>
        </p:nvPicPr>
        <p:blipFill rotWithShape="1">
          <a:blip r:embed="rId4">
            <a:alphaModFix/>
          </a:blip>
          <a:srcRect l="-67" r="25172"/>
          <a:stretch/>
        </p:blipFill>
        <p:spPr>
          <a:xfrm>
            <a:off x="8149278" y="1010775"/>
            <a:ext cx="4041361" cy="5647475"/>
          </a:xfrm>
          <a:prstGeom prst="rect">
            <a:avLst/>
          </a:prstGeom>
          <a:noFill/>
          <a:ln>
            <a:noFill/>
          </a:ln>
        </p:spPr>
      </p:pic>
      <p:grpSp>
        <p:nvGrpSpPr>
          <p:cNvPr id="71" name="Google Shape;71;p3"/>
          <p:cNvGrpSpPr/>
          <p:nvPr/>
        </p:nvGrpSpPr>
        <p:grpSpPr>
          <a:xfrm rot="-222241" flipH="1">
            <a:off x="7474186" y="5672381"/>
            <a:ext cx="2734619" cy="851097"/>
            <a:chOff x="-787425" y="5982757"/>
            <a:chExt cx="3403900" cy="896475"/>
          </a:xfrm>
        </p:grpSpPr>
        <p:pic>
          <p:nvPicPr>
            <p:cNvPr id="72" name="Google Shape;72;p3"/>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73" name="Google Shape;73;p3"/>
            <p:cNvPicPr preferRelativeResize="0"/>
            <p:nvPr/>
          </p:nvPicPr>
          <p:blipFill>
            <a:blip r:embed="rId6">
              <a:alphaModFix/>
            </a:blip>
            <a:stretch>
              <a:fillRect/>
            </a:stretch>
          </p:blipFill>
          <p:spPr>
            <a:xfrm rot="-19" flipH="1">
              <a:off x="982955" y="6293031"/>
              <a:ext cx="305507" cy="221021"/>
            </a:xfrm>
            <a:prstGeom prst="rect">
              <a:avLst/>
            </a:prstGeom>
            <a:noFill/>
            <a:ln>
              <a:noFill/>
            </a:ln>
          </p:spPr>
        </p:pic>
        <p:pic>
          <p:nvPicPr>
            <p:cNvPr id="74" name="Google Shape;74;p3"/>
            <p:cNvPicPr preferRelativeResize="0"/>
            <p:nvPr/>
          </p:nvPicPr>
          <p:blipFill>
            <a:blip r:embed="rId7">
              <a:alphaModFix/>
            </a:blip>
            <a:stretch>
              <a:fillRect/>
            </a:stretch>
          </p:blipFill>
          <p:spPr>
            <a:xfrm rot="16" flipH="1">
              <a:off x="1417155" y="6570598"/>
              <a:ext cx="201658" cy="152637"/>
            </a:xfrm>
            <a:prstGeom prst="rect">
              <a:avLst/>
            </a:prstGeom>
            <a:noFill/>
            <a:ln>
              <a:noFill/>
            </a:ln>
          </p:spPr>
        </p:pic>
        <p:pic>
          <p:nvPicPr>
            <p:cNvPr id="75" name="Google Shape;75;p3"/>
            <p:cNvPicPr preferRelativeResize="0"/>
            <p:nvPr/>
          </p:nvPicPr>
          <p:blipFill>
            <a:blip r:embed="rId7">
              <a:alphaModFix/>
            </a:blip>
            <a:stretch>
              <a:fillRect/>
            </a:stretch>
          </p:blipFill>
          <p:spPr>
            <a:xfrm>
              <a:off x="524896" y="6481836"/>
              <a:ext cx="317859" cy="240583"/>
            </a:xfrm>
            <a:prstGeom prst="rect">
              <a:avLst/>
            </a:prstGeom>
            <a:noFill/>
            <a:ln>
              <a:noFill/>
            </a:ln>
          </p:spPr>
        </p:pic>
        <p:pic>
          <p:nvPicPr>
            <p:cNvPr id="76" name="Google Shape;76;p3"/>
            <p:cNvPicPr preferRelativeResize="0"/>
            <p:nvPr/>
          </p:nvPicPr>
          <p:blipFill>
            <a:blip r:embed="rId7">
              <a:alphaModFix/>
            </a:blip>
            <a:stretch>
              <a:fillRect/>
            </a:stretch>
          </p:blipFill>
          <p:spPr>
            <a:xfrm rot="-7" flipH="1">
              <a:off x="1782985" y="6418406"/>
              <a:ext cx="184679" cy="139767"/>
            </a:xfrm>
            <a:prstGeom prst="rect">
              <a:avLst/>
            </a:prstGeom>
            <a:noFill/>
            <a:ln>
              <a:noFill/>
            </a:ln>
          </p:spPr>
        </p:pic>
      </p:grpSp>
      <p:pic>
        <p:nvPicPr>
          <p:cNvPr id="77" name="Google Shape;77;p3"/>
          <p:cNvPicPr preferRelativeResize="0"/>
          <p:nvPr/>
        </p:nvPicPr>
        <p:blipFill rotWithShape="1">
          <a:blip r:embed="rId8">
            <a:alphaModFix/>
          </a:blip>
          <a:srcRect l="37595" r="3011" b="67676"/>
          <a:stretch/>
        </p:blipFill>
        <p:spPr>
          <a:xfrm>
            <a:off x="6509200" y="6269875"/>
            <a:ext cx="5681172" cy="586725"/>
          </a:xfrm>
          <a:prstGeom prst="rect">
            <a:avLst/>
          </a:prstGeom>
          <a:noFill/>
          <a:ln>
            <a:noFill/>
          </a:ln>
        </p:spPr>
      </p:pic>
      <p:pic>
        <p:nvPicPr>
          <p:cNvPr id="78" name="Google Shape;78;p3"/>
          <p:cNvPicPr preferRelativeResize="0"/>
          <p:nvPr/>
        </p:nvPicPr>
        <p:blipFill>
          <a:blip r:embed="rId9">
            <a:alphaModFix/>
          </a:blip>
          <a:stretch>
            <a:fillRect/>
          </a:stretch>
        </p:blipFill>
        <p:spPr>
          <a:xfrm>
            <a:off x="7324174" y="3279087"/>
            <a:ext cx="1597225" cy="299850"/>
          </a:xfrm>
          <a:prstGeom prst="rect">
            <a:avLst/>
          </a:prstGeom>
          <a:noFill/>
          <a:ln>
            <a:noFill/>
          </a:ln>
        </p:spPr>
      </p:pic>
      <p:pic>
        <p:nvPicPr>
          <p:cNvPr id="79" name="Google Shape;79;p3"/>
          <p:cNvPicPr preferRelativeResize="0"/>
          <p:nvPr/>
        </p:nvPicPr>
        <p:blipFill rotWithShape="1">
          <a:blip r:embed="rId10">
            <a:alphaModFix/>
          </a:blip>
          <a:srcRect/>
          <a:stretch/>
        </p:blipFill>
        <p:spPr>
          <a:xfrm>
            <a:off x="8001000" y="2743200"/>
            <a:ext cx="4488775" cy="4488775"/>
          </a:xfrm>
          <a:prstGeom prst="rect">
            <a:avLst/>
          </a:prstGeom>
          <a:noFill/>
          <a:ln>
            <a:noFill/>
          </a:ln>
        </p:spPr>
      </p:pic>
      <p:pic>
        <p:nvPicPr>
          <p:cNvPr id="80" name="Google Shape;80;p3"/>
          <p:cNvPicPr preferRelativeResize="0"/>
          <p:nvPr/>
        </p:nvPicPr>
        <p:blipFill rotWithShape="1">
          <a:blip r:embed="rId11">
            <a:alphaModFix/>
          </a:blip>
          <a:srcRect r="63648"/>
          <a:stretch/>
        </p:blipFill>
        <p:spPr>
          <a:xfrm>
            <a:off x="11523245" y="5985675"/>
            <a:ext cx="665575" cy="851125"/>
          </a:xfrm>
          <a:prstGeom prst="rect">
            <a:avLst/>
          </a:prstGeom>
          <a:noFill/>
          <a:ln>
            <a:noFill/>
          </a:ln>
        </p:spPr>
      </p:pic>
      <p:pic>
        <p:nvPicPr>
          <p:cNvPr id="81" name="Google Shape;81;p3"/>
          <p:cNvPicPr preferRelativeResize="0"/>
          <p:nvPr/>
        </p:nvPicPr>
        <p:blipFill>
          <a:blip r:embed="rId2">
            <a:alphaModFix/>
          </a:blip>
          <a:stretch>
            <a:fillRect/>
          </a:stretch>
        </p:blipFill>
        <p:spPr>
          <a:xfrm rot="-979039">
            <a:off x="3858585" y="2311421"/>
            <a:ext cx="4371626" cy="3205297"/>
          </a:xfrm>
          <a:prstGeom prst="rect">
            <a:avLst/>
          </a:prstGeom>
          <a:noFill/>
          <a:ln>
            <a:noFill/>
          </a:ln>
        </p:spPr>
      </p:pic>
      <p:pic>
        <p:nvPicPr>
          <p:cNvPr id="82" name="Google Shape;82;p3"/>
          <p:cNvPicPr preferRelativeResize="0"/>
          <p:nvPr/>
        </p:nvPicPr>
        <p:blipFill rotWithShape="1">
          <a:blip r:embed="rId12">
            <a:alphaModFix/>
          </a:blip>
          <a:srcRect/>
          <a:stretch/>
        </p:blipFill>
        <p:spPr>
          <a:xfrm>
            <a:off x="8061575" y="6410325"/>
            <a:ext cx="3720851" cy="325575"/>
          </a:xfrm>
          <a:prstGeom prst="rect">
            <a:avLst/>
          </a:prstGeom>
          <a:noFill/>
          <a:ln>
            <a:noFill/>
          </a:ln>
        </p:spPr>
      </p:pic>
      <p:pic>
        <p:nvPicPr>
          <p:cNvPr id="83" name="Google Shape;83;p3"/>
          <p:cNvPicPr preferRelativeResize="0"/>
          <p:nvPr/>
        </p:nvPicPr>
        <p:blipFill>
          <a:blip r:embed="rId13">
            <a:alphaModFix/>
          </a:blip>
          <a:stretch>
            <a:fillRect/>
          </a:stretch>
        </p:blipFill>
        <p:spPr>
          <a:xfrm rot="505040" flipH="1">
            <a:off x="9304489" y="1614093"/>
            <a:ext cx="394038" cy="335662"/>
          </a:xfrm>
          <a:prstGeom prst="rect">
            <a:avLst/>
          </a:prstGeom>
          <a:noFill/>
          <a:ln>
            <a:noFill/>
          </a:ln>
        </p:spPr>
      </p:pic>
      <p:pic>
        <p:nvPicPr>
          <p:cNvPr id="84" name="Google Shape;84;p3"/>
          <p:cNvPicPr preferRelativeResize="0"/>
          <p:nvPr/>
        </p:nvPicPr>
        <p:blipFill>
          <a:blip r:embed="rId2">
            <a:alphaModFix/>
          </a:blip>
          <a:stretch>
            <a:fillRect/>
          </a:stretch>
        </p:blipFill>
        <p:spPr>
          <a:xfrm rot="-979039">
            <a:off x="3782385" y="2311421"/>
            <a:ext cx="4371626" cy="3205297"/>
          </a:xfrm>
          <a:prstGeom prst="rect">
            <a:avLst/>
          </a:prstGeom>
          <a:noFill/>
          <a:ln>
            <a:noFill/>
          </a:ln>
        </p:spPr>
      </p:pic>
      <p:grpSp>
        <p:nvGrpSpPr>
          <p:cNvPr id="85" name="Google Shape;85;p3"/>
          <p:cNvGrpSpPr/>
          <p:nvPr/>
        </p:nvGrpSpPr>
        <p:grpSpPr>
          <a:xfrm>
            <a:off x="0" y="0"/>
            <a:ext cx="7778812" cy="6855929"/>
            <a:chOff x="0" y="-1"/>
            <a:chExt cx="8235905" cy="6855929"/>
          </a:xfrm>
        </p:grpSpPr>
        <p:sp>
          <p:nvSpPr>
            <p:cNvPr id="86" name="Google Shape;86;p3"/>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87" name="Google Shape;87;p3"/>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88" name="Google Shape;88;p3" descr="pasted-image.pdf"/>
          <p:cNvPicPr preferRelativeResize="0"/>
          <p:nvPr/>
        </p:nvPicPr>
        <p:blipFill rotWithShape="1">
          <a:blip r:embed="rId14">
            <a:alphaModFix/>
          </a:blip>
          <a:srcRect/>
          <a:stretch/>
        </p:blipFill>
        <p:spPr>
          <a:xfrm>
            <a:off x="566551" y="489245"/>
            <a:ext cx="947374" cy="663300"/>
          </a:xfrm>
          <a:prstGeom prst="rect">
            <a:avLst/>
          </a:prstGeom>
          <a:noFill/>
          <a:ln>
            <a:noFill/>
          </a:ln>
        </p:spPr>
      </p:pic>
      <p:sp>
        <p:nvSpPr>
          <p:cNvPr id="89" name="Google Shape;89;p3"/>
          <p:cNvSpPr txBox="1">
            <a:spLocks noGrp="1"/>
          </p:cNvSpPr>
          <p:nvPr>
            <p:ph type="title"/>
          </p:nvPr>
        </p:nvSpPr>
        <p:spPr>
          <a:xfrm>
            <a:off x="576075" y="1286500"/>
            <a:ext cx="55230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90" name="Google Shape;90;p3"/>
          <p:cNvSpPr txBox="1">
            <a:spLocks noGrp="1"/>
          </p:cNvSpPr>
          <p:nvPr>
            <p:ph type="subTitle" idx="1"/>
          </p:nvPr>
        </p:nvSpPr>
        <p:spPr>
          <a:xfrm>
            <a:off x="576075" y="4078225"/>
            <a:ext cx="55230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91" name="Google Shape;91;p3" descr="pasted-image.pdf"/>
          <p:cNvPicPr preferRelativeResize="0"/>
          <p:nvPr/>
        </p:nvPicPr>
        <p:blipFill rotWithShape="1">
          <a:blip r:embed="rId14">
            <a:alphaModFix/>
          </a:blip>
          <a:srcRect/>
          <a:stretch/>
        </p:blipFill>
        <p:spPr>
          <a:xfrm>
            <a:off x="566551" y="489245"/>
            <a:ext cx="947374" cy="663300"/>
          </a:xfrm>
          <a:prstGeom prst="rect">
            <a:avLst/>
          </a:prstGeom>
          <a:noFill/>
          <a:ln>
            <a:noFill/>
          </a:ln>
        </p:spPr>
      </p:pic>
      <p:sp>
        <p:nvSpPr>
          <p:cNvPr id="92" name="Google Shape;92;p3"/>
          <p:cNvSpPr txBox="1">
            <a:spLocks noGrp="1"/>
          </p:cNvSpPr>
          <p:nvPr>
            <p:ph type="subTitle" idx="2"/>
          </p:nvPr>
        </p:nvSpPr>
        <p:spPr>
          <a:xfrm>
            <a:off x="576075" y="5550400"/>
            <a:ext cx="47217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grpSp>
        <p:nvGrpSpPr>
          <p:cNvPr id="93" name="Google Shape;93;p3"/>
          <p:cNvGrpSpPr/>
          <p:nvPr/>
        </p:nvGrpSpPr>
        <p:grpSpPr>
          <a:xfrm flipH="1">
            <a:off x="5947029" y="6006881"/>
            <a:ext cx="2734693" cy="851114"/>
            <a:chOff x="-787425" y="5982757"/>
            <a:chExt cx="3403900" cy="896475"/>
          </a:xfrm>
        </p:grpSpPr>
        <p:pic>
          <p:nvPicPr>
            <p:cNvPr id="94" name="Google Shape;94;p3"/>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95" name="Google Shape;95;p3"/>
            <p:cNvPicPr preferRelativeResize="0"/>
            <p:nvPr/>
          </p:nvPicPr>
          <p:blipFill>
            <a:blip r:embed="rId6">
              <a:alphaModFix/>
            </a:blip>
            <a:stretch>
              <a:fillRect/>
            </a:stretch>
          </p:blipFill>
          <p:spPr>
            <a:xfrm flipH="1">
              <a:off x="-292253" y="6488233"/>
              <a:ext cx="383636" cy="277570"/>
            </a:xfrm>
            <a:prstGeom prst="rect">
              <a:avLst/>
            </a:prstGeom>
            <a:noFill/>
            <a:ln>
              <a:noFill/>
            </a:ln>
          </p:spPr>
        </p:pic>
        <p:pic>
          <p:nvPicPr>
            <p:cNvPr id="96" name="Google Shape;96;p3"/>
            <p:cNvPicPr preferRelativeResize="0"/>
            <p:nvPr/>
          </p:nvPicPr>
          <p:blipFill>
            <a:blip r:embed="rId7">
              <a:alphaModFix/>
            </a:blip>
            <a:stretch>
              <a:fillRect/>
            </a:stretch>
          </p:blipFill>
          <p:spPr>
            <a:xfrm flipH="1">
              <a:off x="1350530" y="6570600"/>
              <a:ext cx="268279" cy="203046"/>
            </a:xfrm>
            <a:prstGeom prst="rect">
              <a:avLst/>
            </a:prstGeom>
            <a:noFill/>
            <a:ln>
              <a:noFill/>
            </a:ln>
          </p:spPr>
        </p:pic>
        <p:pic>
          <p:nvPicPr>
            <p:cNvPr id="97" name="Google Shape;97;p3"/>
            <p:cNvPicPr preferRelativeResize="0"/>
            <p:nvPr/>
          </p:nvPicPr>
          <p:blipFill>
            <a:blip r:embed="rId7">
              <a:alphaModFix/>
            </a:blip>
            <a:stretch>
              <a:fillRect/>
            </a:stretch>
          </p:blipFill>
          <p:spPr>
            <a:xfrm>
              <a:off x="459118" y="6481833"/>
              <a:ext cx="383636" cy="290368"/>
            </a:xfrm>
            <a:prstGeom prst="rect">
              <a:avLst/>
            </a:prstGeom>
            <a:noFill/>
            <a:ln>
              <a:noFill/>
            </a:ln>
          </p:spPr>
        </p:pic>
        <p:pic>
          <p:nvPicPr>
            <p:cNvPr id="98" name="Google Shape;98;p3"/>
            <p:cNvPicPr preferRelativeResize="0"/>
            <p:nvPr/>
          </p:nvPicPr>
          <p:blipFill>
            <a:blip r:embed="rId7">
              <a:alphaModFix/>
            </a:blip>
            <a:stretch>
              <a:fillRect/>
            </a:stretch>
          </p:blipFill>
          <p:spPr>
            <a:xfrm flipH="1">
              <a:off x="1699393" y="6418408"/>
              <a:ext cx="268279" cy="203046"/>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3 - Title Slide_C">
  <p:cSld name="Basic_4_1_1_1_1_1_1_1_3_1_1_1_2_2_1_1_2_1_1_1">
    <p:bg>
      <p:bgPr>
        <a:solidFill>
          <a:srgbClr val="CFE9FE"/>
        </a:solidFill>
        <a:effectLst/>
      </p:bgPr>
    </p:bg>
    <p:spTree>
      <p:nvGrpSpPr>
        <p:cNvPr id="1" name="Shape 138"/>
        <p:cNvGrpSpPr/>
        <p:nvPr/>
      </p:nvGrpSpPr>
      <p:grpSpPr>
        <a:xfrm>
          <a:off x="0" y="0"/>
          <a:ext cx="0" cy="0"/>
          <a:chOff x="0" y="0"/>
          <a:chExt cx="0" cy="0"/>
        </a:xfrm>
      </p:grpSpPr>
      <p:pic>
        <p:nvPicPr>
          <p:cNvPr id="139" name="Google Shape;139;p5"/>
          <p:cNvPicPr preferRelativeResize="0"/>
          <p:nvPr/>
        </p:nvPicPr>
        <p:blipFill>
          <a:blip r:embed="rId2">
            <a:alphaModFix/>
          </a:blip>
          <a:stretch>
            <a:fillRect/>
          </a:stretch>
        </p:blipFill>
        <p:spPr>
          <a:xfrm flipH="1">
            <a:off x="6601273" y="432861"/>
            <a:ext cx="5438851" cy="3987811"/>
          </a:xfrm>
          <a:prstGeom prst="rect">
            <a:avLst/>
          </a:prstGeom>
          <a:noFill/>
          <a:ln>
            <a:noFill/>
          </a:ln>
        </p:spPr>
      </p:pic>
      <p:sp>
        <p:nvSpPr>
          <p:cNvPr id="140" name="Google Shape;140;p5"/>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41" name="Google Shape;141;p5"/>
          <p:cNvSpPr/>
          <p:nvPr/>
        </p:nvSpPr>
        <p:spPr>
          <a:xfrm>
            <a:off x="11242825" y="5735600"/>
            <a:ext cx="251400" cy="363900"/>
          </a:xfrm>
          <a:prstGeom prst="roundRect">
            <a:avLst>
              <a:gd name="adj" fmla="val 16667"/>
            </a:avLst>
          </a:prstGeom>
          <a:solidFill>
            <a:srgbClr val="226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5"/>
          <p:cNvPicPr preferRelativeResize="0"/>
          <p:nvPr/>
        </p:nvPicPr>
        <p:blipFill>
          <a:blip r:embed="rId3">
            <a:alphaModFix/>
          </a:blip>
          <a:stretch>
            <a:fillRect/>
          </a:stretch>
        </p:blipFill>
        <p:spPr>
          <a:xfrm>
            <a:off x="8745093" y="2581950"/>
            <a:ext cx="1461807" cy="299850"/>
          </a:xfrm>
          <a:prstGeom prst="rect">
            <a:avLst/>
          </a:prstGeom>
          <a:noFill/>
          <a:ln>
            <a:noFill/>
          </a:ln>
        </p:spPr>
      </p:pic>
      <p:pic>
        <p:nvPicPr>
          <p:cNvPr id="143" name="Google Shape;143;p5"/>
          <p:cNvPicPr preferRelativeResize="0"/>
          <p:nvPr/>
        </p:nvPicPr>
        <p:blipFill rotWithShape="1">
          <a:blip r:embed="rId4">
            <a:alphaModFix/>
          </a:blip>
          <a:srcRect l="-67" r="25172"/>
          <a:stretch/>
        </p:blipFill>
        <p:spPr>
          <a:xfrm>
            <a:off x="8154040" y="1010775"/>
            <a:ext cx="4041361" cy="5647475"/>
          </a:xfrm>
          <a:prstGeom prst="rect">
            <a:avLst/>
          </a:prstGeom>
          <a:noFill/>
          <a:ln>
            <a:noFill/>
          </a:ln>
        </p:spPr>
      </p:pic>
      <p:grpSp>
        <p:nvGrpSpPr>
          <p:cNvPr id="144" name="Google Shape;144;p5"/>
          <p:cNvGrpSpPr/>
          <p:nvPr/>
        </p:nvGrpSpPr>
        <p:grpSpPr>
          <a:xfrm rot="-222241" flipH="1">
            <a:off x="7474186" y="5672381"/>
            <a:ext cx="2734619" cy="851097"/>
            <a:chOff x="-787425" y="5982757"/>
            <a:chExt cx="3403900" cy="896475"/>
          </a:xfrm>
        </p:grpSpPr>
        <p:pic>
          <p:nvPicPr>
            <p:cNvPr id="145" name="Google Shape;145;p5"/>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146" name="Google Shape;146;p5"/>
            <p:cNvPicPr preferRelativeResize="0"/>
            <p:nvPr/>
          </p:nvPicPr>
          <p:blipFill>
            <a:blip r:embed="rId6">
              <a:alphaModFix/>
            </a:blip>
            <a:stretch>
              <a:fillRect/>
            </a:stretch>
          </p:blipFill>
          <p:spPr>
            <a:xfrm rot="-19" flipH="1">
              <a:off x="982955" y="6293031"/>
              <a:ext cx="305507" cy="221021"/>
            </a:xfrm>
            <a:prstGeom prst="rect">
              <a:avLst/>
            </a:prstGeom>
            <a:noFill/>
            <a:ln>
              <a:noFill/>
            </a:ln>
          </p:spPr>
        </p:pic>
        <p:pic>
          <p:nvPicPr>
            <p:cNvPr id="147" name="Google Shape;147;p5"/>
            <p:cNvPicPr preferRelativeResize="0"/>
            <p:nvPr/>
          </p:nvPicPr>
          <p:blipFill>
            <a:blip r:embed="rId7">
              <a:alphaModFix/>
            </a:blip>
            <a:stretch>
              <a:fillRect/>
            </a:stretch>
          </p:blipFill>
          <p:spPr>
            <a:xfrm rot="16" flipH="1">
              <a:off x="1417155" y="6570598"/>
              <a:ext cx="201658" cy="152637"/>
            </a:xfrm>
            <a:prstGeom prst="rect">
              <a:avLst/>
            </a:prstGeom>
            <a:noFill/>
            <a:ln>
              <a:noFill/>
            </a:ln>
          </p:spPr>
        </p:pic>
        <p:pic>
          <p:nvPicPr>
            <p:cNvPr id="148" name="Google Shape;148;p5"/>
            <p:cNvPicPr preferRelativeResize="0"/>
            <p:nvPr/>
          </p:nvPicPr>
          <p:blipFill>
            <a:blip r:embed="rId7">
              <a:alphaModFix/>
            </a:blip>
            <a:stretch>
              <a:fillRect/>
            </a:stretch>
          </p:blipFill>
          <p:spPr>
            <a:xfrm>
              <a:off x="524896" y="6481836"/>
              <a:ext cx="317859" cy="240583"/>
            </a:xfrm>
            <a:prstGeom prst="rect">
              <a:avLst/>
            </a:prstGeom>
            <a:noFill/>
            <a:ln>
              <a:noFill/>
            </a:ln>
          </p:spPr>
        </p:pic>
        <p:pic>
          <p:nvPicPr>
            <p:cNvPr id="149" name="Google Shape;149;p5"/>
            <p:cNvPicPr preferRelativeResize="0"/>
            <p:nvPr/>
          </p:nvPicPr>
          <p:blipFill>
            <a:blip r:embed="rId7">
              <a:alphaModFix/>
            </a:blip>
            <a:stretch>
              <a:fillRect/>
            </a:stretch>
          </p:blipFill>
          <p:spPr>
            <a:xfrm rot="-7" flipH="1">
              <a:off x="1782985" y="6418406"/>
              <a:ext cx="184679" cy="139767"/>
            </a:xfrm>
            <a:prstGeom prst="rect">
              <a:avLst/>
            </a:prstGeom>
            <a:noFill/>
            <a:ln>
              <a:noFill/>
            </a:ln>
          </p:spPr>
        </p:pic>
      </p:grpSp>
      <p:pic>
        <p:nvPicPr>
          <p:cNvPr id="150" name="Google Shape;150;p5"/>
          <p:cNvPicPr preferRelativeResize="0"/>
          <p:nvPr/>
        </p:nvPicPr>
        <p:blipFill rotWithShape="1">
          <a:blip r:embed="rId8">
            <a:alphaModFix/>
          </a:blip>
          <a:srcRect r="2865" b="61725"/>
          <a:stretch/>
        </p:blipFill>
        <p:spPr>
          <a:xfrm>
            <a:off x="4727550" y="5737350"/>
            <a:ext cx="7467423" cy="1123499"/>
          </a:xfrm>
          <a:prstGeom prst="rect">
            <a:avLst/>
          </a:prstGeom>
          <a:noFill/>
          <a:ln>
            <a:noFill/>
          </a:ln>
        </p:spPr>
      </p:pic>
      <p:pic>
        <p:nvPicPr>
          <p:cNvPr id="151" name="Google Shape;151;p5"/>
          <p:cNvPicPr preferRelativeResize="0"/>
          <p:nvPr/>
        </p:nvPicPr>
        <p:blipFill>
          <a:blip r:embed="rId9">
            <a:alphaModFix/>
          </a:blip>
          <a:stretch>
            <a:fillRect/>
          </a:stretch>
        </p:blipFill>
        <p:spPr>
          <a:xfrm>
            <a:off x="7324174" y="3279087"/>
            <a:ext cx="1597225" cy="299850"/>
          </a:xfrm>
          <a:prstGeom prst="rect">
            <a:avLst/>
          </a:prstGeom>
          <a:noFill/>
          <a:ln>
            <a:noFill/>
          </a:ln>
        </p:spPr>
      </p:pic>
      <p:pic>
        <p:nvPicPr>
          <p:cNvPr id="152" name="Google Shape;152;p5"/>
          <p:cNvPicPr preferRelativeResize="0"/>
          <p:nvPr/>
        </p:nvPicPr>
        <p:blipFill>
          <a:blip r:embed="rId2">
            <a:alphaModFix/>
          </a:blip>
          <a:stretch>
            <a:fillRect/>
          </a:stretch>
        </p:blipFill>
        <p:spPr>
          <a:xfrm rot="-979039">
            <a:off x="3858585" y="2311421"/>
            <a:ext cx="4371626" cy="3205297"/>
          </a:xfrm>
          <a:prstGeom prst="rect">
            <a:avLst/>
          </a:prstGeom>
          <a:noFill/>
          <a:ln>
            <a:noFill/>
          </a:ln>
        </p:spPr>
      </p:pic>
      <p:pic>
        <p:nvPicPr>
          <p:cNvPr id="153" name="Google Shape;153;p5"/>
          <p:cNvPicPr preferRelativeResize="0"/>
          <p:nvPr/>
        </p:nvPicPr>
        <p:blipFill>
          <a:blip r:embed="rId10">
            <a:alphaModFix/>
          </a:blip>
          <a:stretch>
            <a:fillRect/>
          </a:stretch>
        </p:blipFill>
        <p:spPr>
          <a:xfrm rot="505040" flipH="1">
            <a:off x="8328626" y="1892143"/>
            <a:ext cx="394038" cy="335662"/>
          </a:xfrm>
          <a:prstGeom prst="rect">
            <a:avLst/>
          </a:prstGeom>
          <a:noFill/>
          <a:ln>
            <a:noFill/>
          </a:ln>
        </p:spPr>
      </p:pic>
      <p:grpSp>
        <p:nvGrpSpPr>
          <p:cNvPr id="154" name="Google Shape;154;p5"/>
          <p:cNvGrpSpPr/>
          <p:nvPr/>
        </p:nvGrpSpPr>
        <p:grpSpPr>
          <a:xfrm>
            <a:off x="0" y="0"/>
            <a:ext cx="7778812" cy="6855929"/>
            <a:chOff x="0" y="-1"/>
            <a:chExt cx="8235905" cy="6855929"/>
          </a:xfrm>
        </p:grpSpPr>
        <p:sp>
          <p:nvSpPr>
            <p:cNvPr id="155" name="Google Shape;155;p5"/>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56" name="Google Shape;156;p5"/>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157" name="Google Shape;157;p5" descr="pasted-image.pdf"/>
          <p:cNvPicPr preferRelativeResize="0"/>
          <p:nvPr/>
        </p:nvPicPr>
        <p:blipFill rotWithShape="1">
          <a:blip r:embed="rId11">
            <a:alphaModFix/>
          </a:blip>
          <a:srcRect/>
          <a:stretch/>
        </p:blipFill>
        <p:spPr>
          <a:xfrm>
            <a:off x="566551" y="489245"/>
            <a:ext cx="947374" cy="663300"/>
          </a:xfrm>
          <a:prstGeom prst="rect">
            <a:avLst/>
          </a:prstGeom>
          <a:noFill/>
          <a:ln>
            <a:noFill/>
          </a:ln>
        </p:spPr>
      </p:pic>
      <p:sp>
        <p:nvSpPr>
          <p:cNvPr id="158" name="Google Shape;158;p5"/>
          <p:cNvSpPr txBox="1">
            <a:spLocks noGrp="1"/>
          </p:cNvSpPr>
          <p:nvPr>
            <p:ph type="title"/>
          </p:nvPr>
        </p:nvSpPr>
        <p:spPr>
          <a:xfrm>
            <a:off x="576075" y="1286500"/>
            <a:ext cx="55230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159" name="Google Shape;159;p5"/>
          <p:cNvSpPr txBox="1">
            <a:spLocks noGrp="1"/>
          </p:cNvSpPr>
          <p:nvPr>
            <p:ph type="subTitle" idx="1"/>
          </p:nvPr>
        </p:nvSpPr>
        <p:spPr>
          <a:xfrm>
            <a:off x="576075" y="4078225"/>
            <a:ext cx="55230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160" name="Google Shape;160;p5" descr="pasted-image.pdf"/>
          <p:cNvPicPr preferRelativeResize="0"/>
          <p:nvPr/>
        </p:nvPicPr>
        <p:blipFill rotWithShape="1">
          <a:blip r:embed="rId11">
            <a:alphaModFix/>
          </a:blip>
          <a:srcRect/>
          <a:stretch/>
        </p:blipFill>
        <p:spPr>
          <a:xfrm>
            <a:off x="566551" y="489245"/>
            <a:ext cx="947374" cy="663300"/>
          </a:xfrm>
          <a:prstGeom prst="rect">
            <a:avLst/>
          </a:prstGeom>
          <a:noFill/>
          <a:ln>
            <a:noFill/>
          </a:ln>
        </p:spPr>
      </p:pic>
      <p:pic>
        <p:nvPicPr>
          <p:cNvPr id="161" name="Google Shape;161;p5"/>
          <p:cNvPicPr preferRelativeResize="0"/>
          <p:nvPr/>
        </p:nvPicPr>
        <p:blipFill rotWithShape="1">
          <a:blip r:embed="rId12">
            <a:alphaModFix/>
          </a:blip>
          <a:srcRect/>
          <a:stretch/>
        </p:blipFill>
        <p:spPr>
          <a:xfrm>
            <a:off x="7457530" y="6606325"/>
            <a:ext cx="2604224" cy="227870"/>
          </a:xfrm>
          <a:prstGeom prst="rect">
            <a:avLst/>
          </a:prstGeom>
          <a:noFill/>
          <a:ln>
            <a:noFill/>
          </a:ln>
        </p:spPr>
      </p:pic>
      <p:sp>
        <p:nvSpPr>
          <p:cNvPr id="162" name="Google Shape;162;p5"/>
          <p:cNvSpPr txBox="1">
            <a:spLocks noGrp="1"/>
          </p:cNvSpPr>
          <p:nvPr>
            <p:ph type="subTitle" idx="2"/>
          </p:nvPr>
        </p:nvSpPr>
        <p:spPr>
          <a:xfrm>
            <a:off x="576075" y="5550400"/>
            <a:ext cx="47217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pic>
        <p:nvPicPr>
          <p:cNvPr id="163" name="Google Shape;163;p5"/>
          <p:cNvPicPr preferRelativeResize="0"/>
          <p:nvPr/>
        </p:nvPicPr>
        <p:blipFill rotWithShape="1">
          <a:blip r:embed="rId13">
            <a:alphaModFix/>
          </a:blip>
          <a:srcRect r="63648"/>
          <a:stretch/>
        </p:blipFill>
        <p:spPr>
          <a:xfrm>
            <a:off x="11529198" y="6009488"/>
            <a:ext cx="665575" cy="851125"/>
          </a:xfrm>
          <a:prstGeom prst="rect">
            <a:avLst/>
          </a:prstGeom>
          <a:noFill/>
          <a:ln>
            <a:noFill/>
          </a:ln>
        </p:spPr>
      </p:pic>
      <p:pic>
        <p:nvPicPr>
          <p:cNvPr id="164" name="Google Shape;164;p5"/>
          <p:cNvPicPr preferRelativeResize="0"/>
          <p:nvPr/>
        </p:nvPicPr>
        <p:blipFill rotWithShape="1">
          <a:blip r:embed="rId12">
            <a:alphaModFix/>
          </a:blip>
          <a:srcRect/>
          <a:stretch/>
        </p:blipFill>
        <p:spPr>
          <a:xfrm>
            <a:off x="8924718" y="6238975"/>
            <a:ext cx="2604224" cy="227870"/>
          </a:xfrm>
          <a:prstGeom prst="rect">
            <a:avLst/>
          </a:prstGeom>
          <a:noFill/>
          <a:ln>
            <a:noFill/>
          </a:ln>
        </p:spPr>
      </p:pic>
      <p:pic>
        <p:nvPicPr>
          <p:cNvPr id="165" name="Google Shape;165;p5"/>
          <p:cNvPicPr preferRelativeResize="0"/>
          <p:nvPr/>
        </p:nvPicPr>
        <p:blipFill>
          <a:blip r:embed="rId14">
            <a:alphaModFix/>
          </a:blip>
          <a:stretch>
            <a:fillRect/>
          </a:stretch>
        </p:blipFill>
        <p:spPr>
          <a:xfrm>
            <a:off x="8850864" y="1709723"/>
            <a:ext cx="3188724" cy="4691451"/>
          </a:xfrm>
          <a:prstGeom prst="rect">
            <a:avLst/>
          </a:prstGeom>
          <a:noFill/>
          <a:ln>
            <a:noFill/>
          </a:ln>
        </p:spPr>
      </p:pic>
      <p:pic>
        <p:nvPicPr>
          <p:cNvPr id="166" name="Google Shape;166;p5"/>
          <p:cNvPicPr preferRelativeResize="0"/>
          <p:nvPr/>
        </p:nvPicPr>
        <p:blipFill>
          <a:blip r:embed="rId15">
            <a:alphaModFix/>
          </a:blip>
          <a:stretch>
            <a:fillRect/>
          </a:stretch>
        </p:blipFill>
        <p:spPr>
          <a:xfrm>
            <a:off x="7668897" y="3812820"/>
            <a:ext cx="2375126" cy="2964948"/>
          </a:xfrm>
          <a:prstGeom prst="rect">
            <a:avLst/>
          </a:prstGeom>
          <a:noFill/>
          <a:ln>
            <a:noFill/>
          </a:ln>
        </p:spPr>
      </p:pic>
      <p:grpSp>
        <p:nvGrpSpPr>
          <p:cNvPr id="167" name="Google Shape;167;p5"/>
          <p:cNvGrpSpPr/>
          <p:nvPr/>
        </p:nvGrpSpPr>
        <p:grpSpPr>
          <a:xfrm flipH="1">
            <a:off x="5947029" y="6006881"/>
            <a:ext cx="2734693" cy="851114"/>
            <a:chOff x="-787425" y="5982757"/>
            <a:chExt cx="3403900" cy="896475"/>
          </a:xfrm>
        </p:grpSpPr>
        <p:pic>
          <p:nvPicPr>
            <p:cNvPr id="168" name="Google Shape;168;p5"/>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169" name="Google Shape;169;p5"/>
            <p:cNvPicPr preferRelativeResize="0"/>
            <p:nvPr/>
          </p:nvPicPr>
          <p:blipFill>
            <a:blip r:embed="rId6">
              <a:alphaModFix/>
            </a:blip>
            <a:stretch>
              <a:fillRect/>
            </a:stretch>
          </p:blipFill>
          <p:spPr>
            <a:xfrm flipH="1">
              <a:off x="-292253" y="6488233"/>
              <a:ext cx="383636" cy="277570"/>
            </a:xfrm>
            <a:prstGeom prst="rect">
              <a:avLst/>
            </a:prstGeom>
            <a:noFill/>
            <a:ln>
              <a:noFill/>
            </a:ln>
          </p:spPr>
        </p:pic>
        <p:pic>
          <p:nvPicPr>
            <p:cNvPr id="170" name="Google Shape;170;p5"/>
            <p:cNvPicPr preferRelativeResize="0"/>
            <p:nvPr/>
          </p:nvPicPr>
          <p:blipFill>
            <a:blip r:embed="rId7">
              <a:alphaModFix/>
            </a:blip>
            <a:stretch>
              <a:fillRect/>
            </a:stretch>
          </p:blipFill>
          <p:spPr>
            <a:xfrm flipH="1">
              <a:off x="1350530" y="6570600"/>
              <a:ext cx="268279" cy="203046"/>
            </a:xfrm>
            <a:prstGeom prst="rect">
              <a:avLst/>
            </a:prstGeom>
            <a:noFill/>
            <a:ln>
              <a:noFill/>
            </a:ln>
          </p:spPr>
        </p:pic>
        <p:pic>
          <p:nvPicPr>
            <p:cNvPr id="171" name="Google Shape;171;p5"/>
            <p:cNvPicPr preferRelativeResize="0"/>
            <p:nvPr/>
          </p:nvPicPr>
          <p:blipFill>
            <a:blip r:embed="rId7">
              <a:alphaModFix/>
            </a:blip>
            <a:stretch>
              <a:fillRect/>
            </a:stretch>
          </p:blipFill>
          <p:spPr>
            <a:xfrm>
              <a:off x="459118" y="6481833"/>
              <a:ext cx="383636" cy="290368"/>
            </a:xfrm>
            <a:prstGeom prst="rect">
              <a:avLst/>
            </a:prstGeom>
            <a:noFill/>
            <a:ln>
              <a:noFill/>
            </a:ln>
          </p:spPr>
        </p:pic>
        <p:pic>
          <p:nvPicPr>
            <p:cNvPr id="172" name="Google Shape;172;p5"/>
            <p:cNvPicPr preferRelativeResize="0"/>
            <p:nvPr/>
          </p:nvPicPr>
          <p:blipFill>
            <a:blip r:embed="rId7">
              <a:alphaModFix/>
            </a:blip>
            <a:stretch>
              <a:fillRect/>
            </a:stretch>
          </p:blipFill>
          <p:spPr>
            <a:xfrm flipH="1">
              <a:off x="1699393" y="6418408"/>
              <a:ext cx="268279" cy="20304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4 - Title Slide_D">
  <p:cSld name="Basic_4_1_1_1_1_1_1_1_3_1_1_1_2_2_1_3_1_1_1_1">
    <p:bg>
      <p:bgPr>
        <a:solidFill>
          <a:srgbClr val="CFE9FE"/>
        </a:solidFill>
        <a:effectLst/>
      </p:bgPr>
    </p:bg>
    <p:spTree>
      <p:nvGrpSpPr>
        <p:cNvPr id="1" name="Shape 173"/>
        <p:cNvGrpSpPr/>
        <p:nvPr/>
      </p:nvGrpSpPr>
      <p:grpSpPr>
        <a:xfrm>
          <a:off x="0" y="0"/>
          <a:ext cx="0" cy="0"/>
          <a:chOff x="0" y="0"/>
          <a:chExt cx="0" cy="0"/>
        </a:xfrm>
      </p:grpSpPr>
      <p:sp>
        <p:nvSpPr>
          <p:cNvPr id="174" name="Google Shape;174;p6"/>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0D9DDA">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pic>
        <p:nvPicPr>
          <p:cNvPr id="175" name="Google Shape;175;p6"/>
          <p:cNvPicPr preferRelativeResize="0"/>
          <p:nvPr/>
        </p:nvPicPr>
        <p:blipFill>
          <a:blip r:embed="rId2">
            <a:alphaModFix/>
          </a:blip>
          <a:stretch>
            <a:fillRect/>
          </a:stretch>
        </p:blipFill>
        <p:spPr>
          <a:xfrm flipH="1">
            <a:off x="6601273" y="432861"/>
            <a:ext cx="5438851" cy="3987811"/>
          </a:xfrm>
          <a:prstGeom prst="rect">
            <a:avLst/>
          </a:prstGeom>
          <a:noFill/>
          <a:ln>
            <a:noFill/>
          </a:ln>
        </p:spPr>
      </p:pic>
      <p:pic>
        <p:nvPicPr>
          <p:cNvPr id="176" name="Google Shape;176;p6"/>
          <p:cNvPicPr preferRelativeResize="0"/>
          <p:nvPr/>
        </p:nvPicPr>
        <p:blipFill>
          <a:blip r:embed="rId3">
            <a:alphaModFix/>
          </a:blip>
          <a:stretch>
            <a:fillRect/>
          </a:stretch>
        </p:blipFill>
        <p:spPr>
          <a:xfrm>
            <a:off x="7324174" y="3279087"/>
            <a:ext cx="1597225" cy="299850"/>
          </a:xfrm>
          <a:prstGeom prst="rect">
            <a:avLst/>
          </a:prstGeom>
          <a:noFill/>
          <a:ln>
            <a:noFill/>
          </a:ln>
        </p:spPr>
      </p:pic>
      <p:grpSp>
        <p:nvGrpSpPr>
          <p:cNvPr id="177" name="Google Shape;177;p6"/>
          <p:cNvGrpSpPr/>
          <p:nvPr/>
        </p:nvGrpSpPr>
        <p:grpSpPr>
          <a:xfrm rot="-222419" flipH="1">
            <a:off x="7262301" y="5119022"/>
            <a:ext cx="2374423" cy="738981"/>
            <a:chOff x="-787425" y="5982757"/>
            <a:chExt cx="3403900" cy="896475"/>
          </a:xfrm>
        </p:grpSpPr>
        <p:pic>
          <p:nvPicPr>
            <p:cNvPr id="178" name="Google Shape;178;p6"/>
            <p:cNvPicPr preferRelativeResize="0"/>
            <p:nvPr/>
          </p:nvPicPr>
          <p:blipFill rotWithShape="1">
            <a:blip r:embed="rId4">
              <a:alphaModFix/>
            </a:blip>
            <a:srcRect l="5478" t="15900" r="2134" b="8990"/>
            <a:stretch/>
          </p:blipFill>
          <p:spPr>
            <a:xfrm flipH="1">
              <a:off x="-787425" y="5982757"/>
              <a:ext cx="3403900" cy="896475"/>
            </a:xfrm>
            <a:prstGeom prst="rect">
              <a:avLst/>
            </a:prstGeom>
            <a:noFill/>
            <a:ln>
              <a:noFill/>
            </a:ln>
          </p:spPr>
        </p:pic>
        <p:pic>
          <p:nvPicPr>
            <p:cNvPr id="179" name="Google Shape;179;p6"/>
            <p:cNvPicPr preferRelativeResize="0"/>
            <p:nvPr/>
          </p:nvPicPr>
          <p:blipFill>
            <a:blip r:embed="rId5">
              <a:alphaModFix/>
            </a:blip>
            <a:stretch>
              <a:fillRect/>
            </a:stretch>
          </p:blipFill>
          <p:spPr>
            <a:xfrm rot="-19" flipH="1">
              <a:off x="982955" y="6293031"/>
              <a:ext cx="305507" cy="221021"/>
            </a:xfrm>
            <a:prstGeom prst="rect">
              <a:avLst/>
            </a:prstGeom>
            <a:noFill/>
            <a:ln>
              <a:noFill/>
            </a:ln>
          </p:spPr>
        </p:pic>
        <p:pic>
          <p:nvPicPr>
            <p:cNvPr id="180" name="Google Shape;180;p6"/>
            <p:cNvPicPr preferRelativeResize="0"/>
            <p:nvPr/>
          </p:nvPicPr>
          <p:blipFill>
            <a:blip r:embed="rId6">
              <a:alphaModFix/>
            </a:blip>
            <a:stretch>
              <a:fillRect/>
            </a:stretch>
          </p:blipFill>
          <p:spPr>
            <a:xfrm rot="16" flipH="1">
              <a:off x="1417155" y="6570598"/>
              <a:ext cx="201658" cy="152637"/>
            </a:xfrm>
            <a:prstGeom prst="rect">
              <a:avLst/>
            </a:prstGeom>
            <a:noFill/>
            <a:ln>
              <a:noFill/>
            </a:ln>
          </p:spPr>
        </p:pic>
        <p:pic>
          <p:nvPicPr>
            <p:cNvPr id="181" name="Google Shape;181;p6"/>
            <p:cNvPicPr preferRelativeResize="0"/>
            <p:nvPr/>
          </p:nvPicPr>
          <p:blipFill>
            <a:blip r:embed="rId6">
              <a:alphaModFix/>
            </a:blip>
            <a:stretch>
              <a:fillRect/>
            </a:stretch>
          </p:blipFill>
          <p:spPr>
            <a:xfrm>
              <a:off x="524896" y="6481836"/>
              <a:ext cx="317859" cy="240583"/>
            </a:xfrm>
            <a:prstGeom prst="rect">
              <a:avLst/>
            </a:prstGeom>
            <a:noFill/>
            <a:ln>
              <a:noFill/>
            </a:ln>
          </p:spPr>
        </p:pic>
        <p:pic>
          <p:nvPicPr>
            <p:cNvPr id="182" name="Google Shape;182;p6"/>
            <p:cNvPicPr preferRelativeResize="0"/>
            <p:nvPr/>
          </p:nvPicPr>
          <p:blipFill>
            <a:blip r:embed="rId6">
              <a:alphaModFix/>
            </a:blip>
            <a:stretch>
              <a:fillRect/>
            </a:stretch>
          </p:blipFill>
          <p:spPr>
            <a:xfrm rot="-7" flipH="1">
              <a:off x="1782985" y="6418406"/>
              <a:ext cx="184679" cy="139767"/>
            </a:xfrm>
            <a:prstGeom prst="rect">
              <a:avLst/>
            </a:prstGeom>
            <a:noFill/>
            <a:ln>
              <a:noFill/>
            </a:ln>
          </p:spPr>
        </p:pic>
      </p:grpSp>
      <p:pic>
        <p:nvPicPr>
          <p:cNvPr id="183" name="Google Shape;183;p6"/>
          <p:cNvPicPr preferRelativeResize="0"/>
          <p:nvPr/>
        </p:nvPicPr>
        <p:blipFill rotWithShape="1">
          <a:blip r:embed="rId7">
            <a:alphaModFix/>
          </a:blip>
          <a:srcRect l="-67" r="25172"/>
          <a:stretch/>
        </p:blipFill>
        <p:spPr>
          <a:xfrm>
            <a:off x="8149278" y="1010775"/>
            <a:ext cx="4041361" cy="5647475"/>
          </a:xfrm>
          <a:prstGeom prst="rect">
            <a:avLst/>
          </a:prstGeom>
          <a:noFill/>
          <a:ln>
            <a:noFill/>
          </a:ln>
        </p:spPr>
      </p:pic>
      <p:pic>
        <p:nvPicPr>
          <p:cNvPr id="184" name="Google Shape;184;p6"/>
          <p:cNvPicPr preferRelativeResize="0"/>
          <p:nvPr/>
        </p:nvPicPr>
        <p:blipFill rotWithShape="1">
          <a:blip r:embed="rId8">
            <a:alphaModFix/>
          </a:blip>
          <a:srcRect l="47393" t="3260" r="2902" b="65272"/>
          <a:stretch/>
        </p:blipFill>
        <p:spPr>
          <a:xfrm>
            <a:off x="6099051" y="5391525"/>
            <a:ext cx="6089774" cy="1472099"/>
          </a:xfrm>
          <a:prstGeom prst="rect">
            <a:avLst/>
          </a:prstGeom>
          <a:noFill/>
          <a:ln>
            <a:noFill/>
          </a:ln>
        </p:spPr>
      </p:pic>
      <p:pic>
        <p:nvPicPr>
          <p:cNvPr id="185" name="Google Shape;185;p6"/>
          <p:cNvPicPr preferRelativeResize="0"/>
          <p:nvPr/>
        </p:nvPicPr>
        <p:blipFill>
          <a:blip r:embed="rId9">
            <a:alphaModFix/>
          </a:blip>
          <a:stretch>
            <a:fillRect/>
          </a:stretch>
        </p:blipFill>
        <p:spPr>
          <a:xfrm>
            <a:off x="8745093" y="2581950"/>
            <a:ext cx="1461807" cy="299850"/>
          </a:xfrm>
          <a:prstGeom prst="rect">
            <a:avLst/>
          </a:prstGeom>
          <a:noFill/>
          <a:ln>
            <a:noFill/>
          </a:ln>
        </p:spPr>
      </p:pic>
      <p:pic>
        <p:nvPicPr>
          <p:cNvPr id="186" name="Google Shape;186;p6"/>
          <p:cNvPicPr preferRelativeResize="0"/>
          <p:nvPr/>
        </p:nvPicPr>
        <p:blipFill>
          <a:blip r:embed="rId10">
            <a:alphaModFix/>
          </a:blip>
          <a:stretch>
            <a:fillRect/>
          </a:stretch>
        </p:blipFill>
        <p:spPr>
          <a:xfrm rot="505040" flipH="1">
            <a:off x="8876776" y="1252043"/>
            <a:ext cx="394038" cy="335662"/>
          </a:xfrm>
          <a:prstGeom prst="rect">
            <a:avLst/>
          </a:prstGeom>
          <a:noFill/>
          <a:ln>
            <a:noFill/>
          </a:ln>
        </p:spPr>
      </p:pic>
      <p:grpSp>
        <p:nvGrpSpPr>
          <p:cNvPr id="187" name="Google Shape;187;p6"/>
          <p:cNvGrpSpPr/>
          <p:nvPr/>
        </p:nvGrpSpPr>
        <p:grpSpPr>
          <a:xfrm>
            <a:off x="0" y="0"/>
            <a:ext cx="7778812" cy="6855929"/>
            <a:chOff x="0" y="-1"/>
            <a:chExt cx="8235905" cy="6855929"/>
          </a:xfrm>
        </p:grpSpPr>
        <p:sp>
          <p:nvSpPr>
            <p:cNvPr id="188" name="Google Shape;188;p6"/>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89" name="Google Shape;189;p6"/>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190" name="Google Shape;190;p6" descr="pasted-image.pdf"/>
          <p:cNvPicPr preferRelativeResize="0"/>
          <p:nvPr/>
        </p:nvPicPr>
        <p:blipFill rotWithShape="1">
          <a:blip r:embed="rId11">
            <a:alphaModFix/>
          </a:blip>
          <a:srcRect/>
          <a:stretch/>
        </p:blipFill>
        <p:spPr>
          <a:xfrm>
            <a:off x="566551" y="489245"/>
            <a:ext cx="947374" cy="663300"/>
          </a:xfrm>
          <a:prstGeom prst="rect">
            <a:avLst/>
          </a:prstGeom>
          <a:noFill/>
          <a:ln>
            <a:noFill/>
          </a:ln>
        </p:spPr>
      </p:pic>
      <p:sp>
        <p:nvSpPr>
          <p:cNvPr id="191" name="Google Shape;191;p6"/>
          <p:cNvSpPr txBox="1">
            <a:spLocks noGrp="1"/>
          </p:cNvSpPr>
          <p:nvPr>
            <p:ph type="title"/>
          </p:nvPr>
        </p:nvSpPr>
        <p:spPr>
          <a:xfrm>
            <a:off x="576075" y="1286500"/>
            <a:ext cx="55974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192" name="Google Shape;192;p6"/>
          <p:cNvSpPr txBox="1">
            <a:spLocks noGrp="1"/>
          </p:cNvSpPr>
          <p:nvPr>
            <p:ph type="subTitle" idx="1"/>
          </p:nvPr>
        </p:nvSpPr>
        <p:spPr>
          <a:xfrm>
            <a:off x="576075" y="4078225"/>
            <a:ext cx="5597400" cy="1472100"/>
          </a:xfrm>
          <a:prstGeom prst="rect">
            <a:avLst/>
          </a:prstGeom>
        </p:spPr>
        <p:txBody>
          <a:bodyPr spcFirstLastPara="1" wrap="square" lIns="0" tIns="0" rIns="0" bIns="0" anchor="t" anchorCtr="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193" name="Google Shape;193;p6"/>
          <p:cNvSpPr txBox="1">
            <a:spLocks noGrp="1"/>
          </p:cNvSpPr>
          <p:nvPr>
            <p:ph type="subTitle" idx="2"/>
          </p:nvPr>
        </p:nvSpPr>
        <p:spPr>
          <a:xfrm>
            <a:off x="576075" y="5550400"/>
            <a:ext cx="60252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accent1"/>
              </a:buClr>
              <a:buSzPts val="2200"/>
              <a:buFont typeface="Poppins SemiBold"/>
              <a:buNone/>
              <a:defRPr sz="2200">
                <a:solidFill>
                  <a:schemeClr val="accen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9pPr>
          </a:lstStyle>
          <a:p>
            <a:endParaRPr/>
          </a:p>
        </p:txBody>
      </p:sp>
      <p:sp>
        <p:nvSpPr>
          <p:cNvPr id="194" name="Google Shape;194;p6"/>
          <p:cNvSpPr/>
          <p:nvPr/>
        </p:nvSpPr>
        <p:spPr>
          <a:xfrm rot="5400000">
            <a:off x="1570350" y="-862675"/>
            <a:ext cx="930300" cy="3367200"/>
          </a:xfrm>
          <a:prstGeom prst="round2SameRect">
            <a:avLst>
              <a:gd name="adj1" fmla="val 48269"/>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6" descr="Image"/>
          <p:cNvPicPr preferRelativeResize="0"/>
          <p:nvPr/>
        </p:nvPicPr>
        <p:blipFill>
          <a:blip r:embed="rId12">
            <a:alphaModFix/>
          </a:blip>
          <a:stretch>
            <a:fillRect/>
          </a:stretch>
        </p:blipFill>
        <p:spPr>
          <a:xfrm flipH="1">
            <a:off x="11109540" y="6279017"/>
            <a:ext cx="711512" cy="591350"/>
          </a:xfrm>
          <a:prstGeom prst="rect">
            <a:avLst/>
          </a:prstGeom>
          <a:noFill/>
          <a:ln>
            <a:noFill/>
          </a:ln>
        </p:spPr>
      </p:pic>
      <p:pic>
        <p:nvPicPr>
          <p:cNvPr id="196" name="Google Shape;196;p6"/>
          <p:cNvPicPr preferRelativeResize="0"/>
          <p:nvPr/>
        </p:nvPicPr>
        <p:blipFill rotWithShape="1">
          <a:blip r:embed="rId13">
            <a:alphaModFix/>
          </a:blip>
          <a:srcRect r="63648"/>
          <a:stretch/>
        </p:blipFill>
        <p:spPr>
          <a:xfrm>
            <a:off x="11523245" y="6012490"/>
            <a:ext cx="665575" cy="851125"/>
          </a:xfrm>
          <a:prstGeom prst="rect">
            <a:avLst/>
          </a:prstGeom>
          <a:noFill/>
          <a:ln>
            <a:noFill/>
          </a:ln>
        </p:spPr>
      </p:pic>
      <p:grpSp>
        <p:nvGrpSpPr>
          <p:cNvPr id="197" name="Google Shape;197;p6"/>
          <p:cNvGrpSpPr/>
          <p:nvPr/>
        </p:nvGrpSpPr>
        <p:grpSpPr>
          <a:xfrm>
            <a:off x="6099050" y="1688325"/>
            <a:ext cx="6329450" cy="4292883"/>
            <a:chOff x="6406338" y="2193278"/>
            <a:chExt cx="5891149" cy="3995609"/>
          </a:xfrm>
        </p:grpSpPr>
        <p:pic>
          <p:nvPicPr>
            <p:cNvPr id="198" name="Google Shape;198;p6"/>
            <p:cNvPicPr preferRelativeResize="0"/>
            <p:nvPr/>
          </p:nvPicPr>
          <p:blipFill rotWithShape="1">
            <a:blip r:embed="rId14">
              <a:alphaModFix/>
            </a:blip>
            <a:srcRect/>
            <a:stretch/>
          </p:blipFill>
          <p:spPr>
            <a:xfrm>
              <a:off x="7823837" y="5863313"/>
              <a:ext cx="3065200" cy="325575"/>
            </a:xfrm>
            <a:prstGeom prst="rect">
              <a:avLst/>
            </a:prstGeom>
            <a:noFill/>
            <a:ln>
              <a:noFill/>
            </a:ln>
          </p:spPr>
        </p:pic>
        <p:pic>
          <p:nvPicPr>
            <p:cNvPr id="199" name="Google Shape;199;p6"/>
            <p:cNvPicPr preferRelativeResize="0"/>
            <p:nvPr/>
          </p:nvPicPr>
          <p:blipFill rotWithShape="1">
            <a:blip r:embed="rId15">
              <a:alphaModFix/>
            </a:blip>
            <a:srcRect b="14111"/>
            <a:stretch/>
          </p:blipFill>
          <p:spPr>
            <a:xfrm>
              <a:off x="6406338" y="2193278"/>
              <a:ext cx="5891149" cy="3670025"/>
            </a:xfrm>
            <a:prstGeom prst="rect">
              <a:avLst/>
            </a:prstGeom>
            <a:noFill/>
            <a:ln>
              <a:noFill/>
            </a:ln>
          </p:spPr>
        </p:pic>
      </p:grpSp>
      <p:grpSp>
        <p:nvGrpSpPr>
          <p:cNvPr id="200" name="Google Shape;200;p6"/>
          <p:cNvGrpSpPr/>
          <p:nvPr/>
        </p:nvGrpSpPr>
        <p:grpSpPr>
          <a:xfrm flipH="1">
            <a:off x="5947029" y="6012502"/>
            <a:ext cx="2734693" cy="851114"/>
            <a:chOff x="-787425" y="5982757"/>
            <a:chExt cx="3403900" cy="896475"/>
          </a:xfrm>
        </p:grpSpPr>
        <p:pic>
          <p:nvPicPr>
            <p:cNvPr id="201" name="Google Shape;201;p6"/>
            <p:cNvPicPr preferRelativeResize="0"/>
            <p:nvPr/>
          </p:nvPicPr>
          <p:blipFill rotWithShape="1">
            <a:blip r:embed="rId4">
              <a:alphaModFix/>
            </a:blip>
            <a:srcRect l="5478" t="15900" r="2134" b="8990"/>
            <a:stretch/>
          </p:blipFill>
          <p:spPr>
            <a:xfrm flipH="1">
              <a:off x="-787425" y="5982757"/>
              <a:ext cx="3403900" cy="896475"/>
            </a:xfrm>
            <a:prstGeom prst="rect">
              <a:avLst/>
            </a:prstGeom>
            <a:noFill/>
            <a:ln>
              <a:noFill/>
            </a:ln>
          </p:spPr>
        </p:pic>
        <p:pic>
          <p:nvPicPr>
            <p:cNvPr id="202" name="Google Shape;202;p6"/>
            <p:cNvPicPr preferRelativeResize="0"/>
            <p:nvPr/>
          </p:nvPicPr>
          <p:blipFill>
            <a:blip r:embed="rId5">
              <a:alphaModFix/>
            </a:blip>
            <a:stretch>
              <a:fillRect/>
            </a:stretch>
          </p:blipFill>
          <p:spPr>
            <a:xfrm flipH="1">
              <a:off x="-292253" y="6488233"/>
              <a:ext cx="383636" cy="277570"/>
            </a:xfrm>
            <a:prstGeom prst="rect">
              <a:avLst/>
            </a:prstGeom>
            <a:noFill/>
            <a:ln>
              <a:noFill/>
            </a:ln>
          </p:spPr>
        </p:pic>
        <p:pic>
          <p:nvPicPr>
            <p:cNvPr id="203" name="Google Shape;203;p6"/>
            <p:cNvPicPr preferRelativeResize="0"/>
            <p:nvPr/>
          </p:nvPicPr>
          <p:blipFill>
            <a:blip r:embed="rId6">
              <a:alphaModFix/>
            </a:blip>
            <a:stretch>
              <a:fillRect/>
            </a:stretch>
          </p:blipFill>
          <p:spPr>
            <a:xfrm flipH="1">
              <a:off x="1350530" y="6570600"/>
              <a:ext cx="268279" cy="203046"/>
            </a:xfrm>
            <a:prstGeom prst="rect">
              <a:avLst/>
            </a:prstGeom>
            <a:noFill/>
            <a:ln>
              <a:noFill/>
            </a:ln>
          </p:spPr>
        </p:pic>
        <p:pic>
          <p:nvPicPr>
            <p:cNvPr id="204" name="Google Shape;204;p6"/>
            <p:cNvPicPr preferRelativeResize="0"/>
            <p:nvPr/>
          </p:nvPicPr>
          <p:blipFill>
            <a:blip r:embed="rId6">
              <a:alphaModFix/>
            </a:blip>
            <a:stretch>
              <a:fillRect/>
            </a:stretch>
          </p:blipFill>
          <p:spPr>
            <a:xfrm>
              <a:off x="459118" y="6481833"/>
              <a:ext cx="383636" cy="290368"/>
            </a:xfrm>
            <a:prstGeom prst="rect">
              <a:avLst/>
            </a:prstGeom>
            <a:noFill/>
            <a:ln>
              <a:noFill/>
            </a:ln>
          </p:spPr>
        </p:pic>
        <p:pic>
          <p:nvPicPr>
            <p:cNvPr id="205" name="Google Shape;205;p6"/>
            <p:cNvPicPr preferRelativeResize="0"/>
            <p:nvPr/>
          </p:nvPicPr>
          <p:blipFill>
            <a:blip r:embed="rId6">
              <a:alphaModFix/>
            </a:blip>
            <a:stretch>
              <a:fillRect/>
            </a:stretch>
          </p:blipFill>
          <p:spPr>
            <a:xfrm flipH="1">
              <a:off x="1699393" y="6418408"/>
              <a:ext cx="268279" cy="203046"/>
            </a:xfrm>
            <a:prstGeom prst="rect">
              <a:avLst/>
            </a:prstGeom>
            <a:noFill/>
            <a:ln>
              <a:noFill/>
            </a:ln>
          </p:spPr>
        </p:pic>
      </p:grpSp>
      <p:pic>
        <p:nvPicPr>
          <p:cNvPr id="206" name="Google Shape;206;p6"/>
          <p:cNvPicPr preferRelativeResize="0"/>
          <p:nvPr/>
        </p:nvPicPr>
        <p:blipFill rotWithShape="1">
          <a:blip r:embed="rId15">
            <a:alphaModFix/>
          </a:blip>
          <a:srcRect l="24081" t="58632" b="3917"/>
          <a:stretch/>
        </p:blipFill>
        <p:spPr>
          <a:xfrm>
            <a:off x="7623200" y="4380150"/>
            <a:ext cx="4805299" cy="1719350"/>
          </a:xfrm>
          <a:prstGeom prst="rect">
            <a:avLst/>
          </a:prstGeom>
          <a:noFill/>
          <a:ln>
            <a:noFill/>
          </a:ln>
        </p:spPr>
      </p:pic>
      <p:pic>
        <p:nvPicPr>
          <p:cNvPr id="207" name="Google Shape;207;p6" descr="pasted-image.pdf"/>
          <p:cNvPicPr preferRelativeResize="0"/>
          <p:nvPr/>
        </p:nvPicPr>
        <p:blipFill rotWithShape="1">
          <a:blip r:embed="rId11">
            <a:alphaModFix/>
          </a:blip>
          <a:srcRect/>
          <a:stretch/>
        </p:blipFill>
        <p:spPr>
          <a:xfrm>
            <a:off x="566551" y="489245"/>
            <a:ext cx="947374" cy="663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5 - Title Slide and Partner_E">
  <p:cSld name="Basic_4_1_1_1_1_1_1_1_3_1_1_1_2_2_1_1_2_1_1_2">
    <p:bg>
      <p:bgPr>
        <a:solidFill>
          <a:srgbClr val="CFE9FE"/>
        </a:solidFill>
        <a:effectLst/>
      </p:bgPr>
    </p:bg>
    <p:spTree>
      <p:nvGrpSpPr>
        <p:cNvPr id="1" name="Shape 208"/>
        <p:cNvGrpSpPr/>
        <p:nvPr/>
      </p:nvGrpSpPr>
      <p:grpSpPr>
        <a:xfrm>
          <a:off x="0" y="0"/>
          <a:ext cx="0" cy="0"/>
          <a:chOff x="0" y="0"/>
          <a:chExt cx="0" cy="0"/>
        </a:xfrm>
      </p:grpSpPr>
      <p:pic>
        <p:nvPicPr>
          <p:cNvPr id="209" name="Google Shape;209;p7"/>
          <p:cNvPicPr preferRelativeResize="0"/>
          <p:nvPr/>
        </p:nvPicPr>
        <p:blipFill>
          <a:blip r:embed="rId2">
            <a:alphaModFix/>
          </a:blip>
          <a:stretch>
            <a:fillRect/>
          </a:stretch>
        </p:blipFill>
        <p:spPr>
          <a:xfrm flipH="1">
            <a:off x="6601273" y="432861"/>
            <a:ext cx="5438851" cy="3987811"/>
          </a:xfrm>
          <a:prstGeom prst="rect">
            <a:avLst/>
          </a:prstGeom>
          <a:noFill/>
          <a:ln>
            <a:noFill/>
          </a:ln>
        </p:spPr>
      </p:pic>
      <p:sp>
        <p:nvSpPr>
          <p:cNvPr id="210" name="Google Shape;210;p7"/>
          <p:cNvSpPr/>
          <p:nvPr/>
        </p:nvSpPr>
        <p:spPr>
          <a:xfrm>
            <a:off x="7725925" y="2574574"/>
            <a:ext cx="4469038" cy="4286268"/>
          </a:xfrm>
          <a:custGeom>
            <a:avLst/>
            <a:gdLst/>
            <a:ahLst/>
            <a:cxnLst/>
            <a:rect l="l" t="t" r="r" b="b"/>
            <a:pathLst>
              <a:path w="3341337" h="3204686" extrusionOk="0">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11" name="Google Shape;211;p7"/>
          <p:cNvSpPr/>
          <p:nvPr/>
        </p:nvSpPr>
        <p:spPr>
          <a:xfrm>
            <a:off x="11242825" y="5735600"/>
            <a:ext cx="251400" cy="363900"/>
          </a:xfrm>
          <a:prstGeom prst="roundRect">
            <a:avLst>
              <a:gd name="adj" fmla="val 16667"/>
            </a:avLst>
          </a:prstGeom>
          <a:solidFill>
            <a:srgbClr val="226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12;p7"/>
          <p:cNvPicPr preferRelativeResize="0"/>
          <p:nvPr/>
        </p:nvPicPr>
        <p:blipFill>
          <a:blip r:embed="rId3">
            <a:alphaModFix/>
          </a:blip>
          <a:stretch>
            <a:fillRect/>
          </a:stretch>
        </p:blipFill>
        <p:spPr>
          <a:xfrm>
            <a:off x="8745093" y="2581950"/>
            <a:ext cx="1461807" cy="299850"/>
          </a:xfrm>
          <a:prstGeom prst="rect">
            <a:avLst/>
          </a:prstGeom>
          <a:noFill/>
          <a:ln>
            <a:noFill/>
          </a:ln>
        </p:spPr>
      </p:pic>
      <p:pic>
        <p:nvPicPr>
          <p:cNvPr id="213" name="Google Shape;213;p7"/>
          <p:cNvPicPr preferRelativeResize="0"/>
          <p:nvPr/>
        </p:nvPicPr>
        <p:blipFill rotWithShape="1">
          <a:blip r:embed="rId4">
            <a:alphaModFix/>
          </a:blip>
          <a:srcRect l="-67" r="25172"/>
          <a:stretch/>
        </p:blipFill>
        <p:spPr>
          <a:xfrm>
            <a:off x="8154040" y="1010775"/>
            <a:ext cx="4041361" cy="5647475"/>
          </a:xfrm>
          <a:prstGeom prst="rect">
            <a:avLst/>
          </a:prstGeom>
          <a:noFill/>
          <a:ln>
            <a:noFill/>
          </a:ln>
        </p:spPr>
      </p:pic>
      <p:grpSp>
        <p:nvGrpSpPr>
          <p:cNvPr id="214" name="Google Shape;214;p7"/>
          <p:cNvGrpSpPr/>
          <p:nvPr/>
        </p:nvGrpSpPr>
        <p:grpSpPr>
          <a:xfrm rot="-222241" flipH="1">
            <a:off x="7474186" y="5672381"/>
            <a:ext cx="2734619" cy="851097"/>
            <a:chOff x="-787425" y="5982757"/>
            <a:chExt cx="3403900" cy="896475"/>
          </a:xfrm>
        </p:grpSpPr>
        <p:pic>
          <p:nvPicPr>
            <p:cNvPr id="215" name="Google Shape;215;p7"/>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216" name="Google Shape;216;p7"/>
            <p:cNvPicPr preferRelativeResize="0"/>
            <p:nvPr/>
          </p:nvPicPr>
          <p:blipFill>
            <a:blip r:embed="rId6">
              <a:alphaModFix/>
            </a:blip>
            <a:stretch>
              <a:fillRect/>
            </a:stretch>
          </p:blipFill>
          <p:spPr>
            <a:xfrm rot="-19" flipH="1">
              <a:off x="982955" y="6293031"/>
              <a:ext cx="305507" cy="221021"/>
            </a:xfrm>
            <a:prstGeom prst="rect">
              <a:avLst/>
            </a:prstGeom>
            <a:noFill/>
            <a:ln>
              <a:noFill/>
            </a:ln>
          </p:spPr>
        </p:pic>
        <p:pic>
          <p:nvPicPr>
            <p:cNvPr id="217" name="Google Shape;217;p7"/>
            <p:cNvPicPr preferRelativeResize="0"/>
            <p:nvPr/>
          </p:nvPicPr>
          <p:blipFill>
            <a:blip r:embed="rId7">
              <a:alphaModFix/>
            </a:blip>
            <a:stretch>
              <a:fillRect/>
            </a:stretch>
          </p:blipFill>
          <p:spPr>
            <a:xfrm rot="16" flipH="1">
              <a:off x="1417155" y="6570598"/>
              <a:ext cx="201658" cy="152637"/>
            </a:xfrm>
            <a:prstGeom prst="rect">
              <a:avLst/>
            </a:prstGeom>
            <a:noFill/>
            <a:ln>
              <a:noFill/>
            </a:ln>
          </p:spPr>
        </p:pic>
        <p:pic>
          <p:nvPicPr>
            <p:cNvPr id="218" name="Google Shape;218;p7"/>
            <p:cNvPicPr preferRelativeResize="0"/>
            <p:nvPr/>
          </p:nvPicPr>
          <p:blipFill>
            <a:blip r:embed="rId7">
              <a:alphaModFix/>
            </a:blip>
            <a:stretch>
              <a:fillRect/>
            </a:stretch>
          </p:blipFill>
          <p:spPr>
            <a:xfrm>
              <a:off x="524896" y="6481836"/>
              <a:ext cx="317859" cy="240583"/>
            </a:xfrm>
            <a:prstGeom prst="rect">
              <a:avLst/>
            </a:prstGeom>
            <a:noFill/>
            <a:ln>
              <a:noFill/>
            </a:ln>
          </p:spPr>
        </p:pic>
        <p:pic>
          <p:nvPicPr>
            <p:cNvPr id="219" name="Google Shape;219;p7"/>
            <p:cNvPicPr preferRelativeResize="0"/>
            <p:nvPr/>
          </p:nvPicPr>
          <p:blipFill>
            <a:blip r:embed="rId7">
              <a:alphaModFix/>
            </a:blip>
            <a:stretch>
              <a:fillRect/>
            </a:stretch>
          </p:blipFill>
          <p:spPr>
            <a:xfrm rot="-7" flipH="1">
              <a:off x="1782985" y="6418406"/>
              <a:ext cx="184679" cy="139767"/>
            </a:xfrm>
            <a:prstGeom prst="rect">
              <a:avLst/>
            </a:prstGeom>
            <a:noFill/>
            <a:ln>
              <a:noFill/>
            </a:ln>
          </p:spPr>
        </p:pic>
      </p:grpSp>
      <p:pic>
        <p:nvPicPr>
          <p:cNvPr id="220" name="Google Shape;220;p7"/>
          <p:cNvPicPr preferRelativeResize="0"/>
          <p:nvPr/>
        </p:nvPicPr>
        <p:blipFill rotWithShape="1">
          <a:blip r:embed="rId8">
            <a:alphaModFix/>
          </a:blip>
          <a:srcRect r="2865" b="61725"/>
          <a:stretch/>
        </p:blipFill>
        <p:spPr>
          <a:xfrm>
            <a:off x="4727550" y="5737350"/>
            <a:ext cx="7467423" cy="1123499"/>
          </a:xfrm>
          <a:prstGeom prst="rect">
            <a:avLst/>
          </a:prstGeom>
          <a:noFill/>
          <a:ln>
            <a:noFill/>
          </a:ln>
        </p:spPr>
      </p:pic>
      <p:pic>
        <p:nvPicPr>
          <p:cNvPr id="221" name="Google Shape;221;p7"/>
          <p:cNvPicPr preferRelativeResize="0"/>
          <p:nvPr/>
        </p:nvPicPr>
        <p:blipFill>
          <a:blip r:embed="rId9">
            <a:alphaModFix/>
          </a:blip>
          <a:stretch>
            <a:fillRect/>
          </a:stretch>
        </p:blipFill>
        <p:spPr>
          <a:xfrm>
            <a:off x="7324174" y="3279087"/>
            <a:ext cx="1597225" cy="299850"/>
          </a:xfrm>
          <a:prstGeom prst="rect">
            <a:avLst/>
          </a:prstGeom>
          <a:noFill/>
          <a:ln>
            <a:noFill/>
          </a:ln>
        </p:spPr>
      </p:pic>
      <p:pic>
        <p:nvPicPr>
          <p:cNvPr id="222" name="Google Shape;222;p7"/>
          <p:cNvPicPr preferRelativeResize="0"/>
          <p:nvPr/>
        </p:nvPicPr>
        <p:blipFill>
          <a:blip r:embed="rId2">
            <a:alphaModFix/>
          </a:blip>
          <a:stretch>
            <a:fillRect/>
          </a:stretch>
        </p:blipFill>
        <p:spPr>
          <a:xfrm rot="-979039">
            <a:off x="3858585" y="2311421"/>
            <a:ext cx="4371626" cy="3205297"/>
          </a:xfrm>
          <a:prstGeom prst="rect">
            <a:avLst/>
          </a:prstGeom>
          <a:noFill/>
          <a:ln>
            <a:noFill/>
          </a:ln>
        </p:spPr>
      </p:pic>
      <p:pic>
        <p:nvPicPr>
          <p:cNvPr id="223" name="Google Shape;223;p7"/>
          <p:cNvPicPr preferRelativeResize="0"/>
          <p:nvPr/>
        </p:nvPicPr>
        <p:blipFill>
          <a:blip r:embed="rId10">
            <a:alphaModFix/>
          </a:blip>
          <a:stretch>
            <a:fillRect/>
          </a:stretch>
        </p:blipFill>
        <p:spPr>
          <a:xfrm rot="505040" flipH="1">
            <a:off x="8237176" y="2258943"/>
            <a:ext cx="394038" cy="335662"/>
          </a:xfrm>
          <a:prstGeom prst="rect">
            <a:avLst/>
          </a:prstGeom>
          <a:noFill/>
          <a:ln>
            <a:noFill/>
          </a:ln>
        </p:spPr>
      </p:pic>
      <p:pic>
        <p:nvPicPr>
          <p:cNvPr id="224" name="Google Shape;224;p7"/>
          <p:cNvPicPr preferRelativeResize="0"/>
          <p:nvPr/>
        </p:nvPicPr>
        <p:blipFill rotWithShape="1">
          <a:blip r:embed="rId11">
            <a:alphaModFix/>
          </a:blip>
          <a:srcRect/>
          <a:stretch/>
        </p:blipFill>
        <p:spPr>
          <a:xfrm>
            <a:off x="9075150" y="6217900"/>
            <a:ext cx="2912976" cy="581475"/>
          </a:xfrm>
          <a:prstGeom prst="rect">
            <a:avLst/>
          </a:prstGeom>
          <a:noFill/>
          <a:ln>
            <a:noFill/>
          </a:ln>
        </p:spPr>
      </p:pic>
      <p:grpSp>
        <p:nvGrpSpPr>
          <p:cNvPr id="225" name="Google Shape;225;p7"/>
          <p:cNvGrpSpPr/>
          <p:nvPr/>
        </p:nvGrpSpPr>
        <p:grpSpPr>
          <a:xfrm>
            <a:off x="9165775" y="1685575"/>
            <a:ext cx="3099250" cy="5264957"/>
            <a:chOff x="8909165" y="1571983"/>
            <a:chExt cx="3126135" cy="5378992"/>
          </a:xfrm>
        </p:grpSpPr>
        <p:pic>
          <p:nvPicPr>
            <p:cNvPr id="226" name="Google Shape;226;p7"/>
            <p:cNvPicPr preferRelativeResize="0"/>
            <p:nvPr/>
          </p:nvPicPr>
          <p:blipFill rotWithShape="1">
            <a:blip r:embed="rId11">
              <a:alphaModFix/>
            </a:blip>
            <a:srcRect/>
            <a:stretch/>
          </p:blipFill>
          <p:spPr>
            <a:xfrm>
              <a:off x="9388950" y="6195117"/>
              <a:ext cx="1143002" cy="586725"/>
            </a:xfrm>
            <a:prstGeom prst="rect">
              <a:avLst/>
            </a:prstGeom>
            <a:noFill/>
            <a:ln>
              <a:noFill/>
            </a:ln>
          </p:spPr>
        </p:pic>
        <p:pic>
          <p:nvPicPr>
            <p:cNvPr id="227" name="Google Shape;227;p7"/>
            <p:cNvPicPr preferRelativeResize="0"/>
            <p:nvPr/>
          </p:nvPicPr>
          <p:blipFill rotWithShape="1">
            <a:blip r:embed="rId11">
              <a:alphaModFix/>
            </a:blip>
            <a:srcRect/>
            <a:stretch/>
          </p:blipFill>
          <p:spPr>
            <a:xfrm>
              <a:off x="10584513" y="6006875"/>
              <a:ext cx="1142998" cy="944100"/>
            </a:xfrm>
            <a:prstGeom prst="rect">
              <a:avLst/>
            </a:prstGeom>
            <a:noFill/>
            <a:ln>
              <a:noFill/>
            </a:ln>
          </p:spPr>
        </p:pic>
        <p:pic>
          <p:nvPicPr>
            <p:cNvPr id="228" name="Google Shape;228;p7"/>
            <p:cNvPicPr preferRelativeResize="0"/>
            <p:nvPr/>
          </p:nvPicPr>
          <p:blipFill rotWithShape="1">
            <a:blip r:embed="rId12">
              <a:alphaModFix/>
            </a:blip>
            <a:srcRect l="744" r="-4146"/>
            <a:stretch/>
          </p:blipFill>
          <p:spPr>
            <a:xfrm>
              <a:off x="8909165" y="1571983"/>
              <a:ext cx="3126135" cy="5181036"/>
            </a:xfrm>
            <a:prstGeom prst="rect">
              <a:avLst/>
            </a:prstGeom>
            <a:noFill/>
            <a:ln>
              <a:noFill/>
            </a:ln>
          </p:spPr>
        </p:pic>
      </p:grpSp>
      <p:grpSp>
        <p:nvGrpSpPr>
          <p:cNvPr id="229" name="Google Shape;229;p7"/>
          <p:cNvGrpSpPr/>
          <p:nvPr/>
        </p:nvGrpSpPr>
        <p:grpSpPr>
          <a:xfrm>
            <a:off x="7065405" y="4129991"/>
            <a:ext cx="2639323" cy="2727790"/>
            <a:chOff x="11966825" y="2872200"/>
            <a:chExt cx="3771001" cy="3897400"/>
          </a:xfrm>
        </p:grpSpPr>
        <p:pic>
          <p:nvPicPr>
            <p:cNvPr id="230" name="Google Shape;230;p7"/>
            <p:cNvPicPr preferRelativeResize="0"/>
            <p:nvPr/>
          </p:nvPicPr>
          <p:blipFill rotWithShape="1">
            <a:blip r:embed="rId11">
              <a:alphaModFix/>
            </a:blip>
            <a:srcRect/>
            <a:stretch/>
          </p:blipFill>
          <p:spPr>
            <a:xfrm>
              <a:off x="11966825" y="6410325"/>
              <a:ext cx="3720851" cy="325575"/>
            </a:xfrm>
            <a:prstGeom prst="rect">
              <a:avLst/>
            </a:prstGeom>
            <a:noFill/>
            <a:ln>
              <a:noFill/>
            </a:ln>
          </p:spPr>
        </p:pic>
        <p:pic>
          <p:nvPicPr>
            <p:cNvPr id="231" name="Google Shape;231;p7" descr="ASTRO_Trailblazer_ArmsUpLeft_SFS20_LR.png"/>
            <p:cNvPicPr preferRelativeResize="0"/>
            <p:nvPr/>
          </p:nvPicPr>
          <p:blipFill rotWithShape="1">
            <a:blip r:embed="rId13">
              <a:alphaModFix/>
            </a:blip>
            <a:srcRect l="15613" t="13630" r="15606" b="11597"/>
            <a:stretch/>
          </p:blipFill>
          <p:spPr>
            <a:xfrm rot="149240">
              <a:off x="12207572" y="2945305"/>
              <a:ext cx="3450481" cy="3751188"/>
            </a:xfrm>
            <a:prstGeom prst="rect">
              <a:avLst/>
            </a:prstGeom>
            <a:noFill/>
            <a:ln>
              <a:noFill/>
            </a:ln>
          </p:spPr>
        </p:pic>
      </p:grpSp>
      <p:pic>
        <p:nvPicPr>
          <p:cNvPr id="232" name="Google Shape;232;p7"/>
          <p:cNvPicPr preferRelativeResize="0"/>
          <p:nvPr/>
        </p:nvPicPr>
        <p:blipFill rotWithShape="1">
          <a:blip r:embed="rId14">
            <a:alphaModFix/>
          </a:blip>
          <a:srcRect r="63648"/>
          <a:stretch/>
        </p:blipFill>
        <p:spPr>
          <a:xfrm>
            <a:off x="11529198" y="6009488"/>
            <a:ext cx="665575" cy="851125"/>
          </a:xfrm>
          <a:prstGeom prst="rect">
            <a:avLst/>
          </a:prstGeom>
          <a:noFill/>
          <a:ln>
            <a:noFill/>
          </a:ln>
        </p:spPr>
      </p:pic>
      <p:grpSp>
        <p:nvGrpSpPr>
          <p:cNvPr id="233" name="Google Shape;233;p7"/>
          <p:cNvGrpSpPr/>
          <p:nvPr/>
        </p:nvGrpSpPr>
        <p:grpSpPr>
          <a:xfrm>
            <a:off x="0" y="0"/>
            <a:ext cx="7778812" cy="6855929"/>
            <a:chOff x="0" y="-1"/>
            <a:chExt cx="8235905" cy="6855929"/>
          </a:xfrm>
        </p:grpSpPr>
        <p:sp>
          <p:nvSpPr>
            <p:cNvPr id="234" name="Google Shape;234;p7"/>
            <p:cNvSpPr/>
            <p:nvPr/>
          </p:nvSpPr>
          <p:spPr>
            <a:xfrm flipH="1">
              <a:off x="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235" name="Google Shape;235;p7"/>
            <p:cNvSpPr/>
            <p:nvPr/>
          </p:nvSpPr>
          <p:spPr>
            <a:xfrm flipH="1">
              <a:off x="1684050" y="-1"/>
              <a:ext cx="6551855" cy="6855929"/>
            </a:xfrm>
            <a:custGeom>
              <a:avLst/>
              <a:gdLst/>
              <a:ahLst/>
              <a:cxnLst/>
              <a:rect l="l" t="t" r="r" b="b"/>
              <a:pathLst>
                <a:path w="6551855" h="6855929" extrusionOk="0">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pic>
        <p:nvPicPr>
          <p:cNvPr id="236" name="Google Shape;236;p7" descr="pasted-image.pdf"/>
          <p:cNvPicPr preferRelativeResize="0"/>
          <p:nvPr/>
        </p:nvPicPr>
        <p:blipFill rotWithShape="1">
          <a:blip r:embed="rId15">
            <a:alphaModFix/>
          </a:blip>
          <a:srcRect/>
          <a:stretch/>
        </p:blipFill>
        <p:spPr>
          <a:xfrm>
            <a:off x="566551" y="489245"/>
            <a:ext cx="947374" cy="663300"/>
          </a:xfrm>
          <a:prstGeom prst="rect">
            <a:avLst/>
          </a:prstGeom>
          <a:noFill/>
          <a:ln>
            <a:noFill/>
          </a:ln>
        </p:spPr>
      </p:pic>
      <p:sp>
        <p:nvSpPr>
          <p:cNvPr id="237" name="Google Shape;237;p7"/>
          <p:cNvSpPr txBox="1">
            <a:spLocks noGrp="1"/>
          </p:cNvSpPr>
          <p:nvPr>
            <p:ph type="title"/>
          </p:nvPr>
        </p:nvSpPr>
        <p:spPr>
          <a:xfrm>
            <a:off x="576075" y="1286500"/>
            <a:ext cx="5523000" cy="2727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accent1"/>
              </a:buClr>
              <a:buSzPts val="4800"/>
              <a:buNone/>
              <a:defRPr sz="4800"/>
            </a:lvl1pPr>
            <a:lvl2pPr lvl="1" algn="l" rtl="0">
              <a:spcBef>
                <a:spcPts val="0"/>
              </a:spcBef>
              <a:spcAft>
                <a:spcPts val="0"/>
              </a:spcAft>
              <a:buClr>
                <a:schemeClr val="accent1"/>
              </a:buClr>
              <a:buSzPts val="1400"/>
              <a:buNone/>
              <a:defRPr/>
            </a:lvl2pPr>
            <a:lvl3pPr lvl="2" algn="l" rtl="0">
              <a:spcBef>
                <a:spcPts val="0"/>
              </a:spcBef>
              <a:spcAft>
                <a:spcPts val="0"/>
              </a:spcAft>
              <a:buClr>
                <a:schemeClr val="accent1"/>
              </a:buClr>
              <a:buSzPts val="1400"/>
              <a:buNone/>
              <a:defRPr/>
            </a:lvl3pPr>
            <a:lvl4pPr lvl="3" algn="l" rtl="0">
              <a:spcBef>
                <a:spcPts val="0"/>
              </a:spcBef>
              <a:spcAft>
                <a:spcPts val="0"/>
              </a:spcAft>
              <a:buClr>
                <a:schemeClr val="accent1"/>
              </a:buClr>
              <a:buSzPts val="1400"/>
              <a:buNone/>
              <a:defRPr/>
            </a:lvl4pPr>
            <a:lvl5pPr lvl="4" algn="l" rtl="0">
              <a:spcBef>
                <a:spcPts val="0"/>
              </a:spcBef>
              <a:spcAft>
                <a:spcPts val="0"/>
              </a:spcAft>
              <a:buClr>
                <a:schemeClr val="accent1"/>
              </a:buClr>
              <a:buSzPts val="1400"/>
              <a:buNone/>
              <a:defRPr/>
            </a:lvl5pPr>
            <a:lvl6pPr lvl="5" algn="l" rtl="0">
              <a:spcBef>
                <a:spcPts val="0"/>
              </a:spcBef>
              <a:spcAft>
                <a:spcPts val="0"/>
              </a:spcAft>
              <a:buClr>
                <a:schemeClr val="accent1"/>
              </a:buClr>
              <a:buSzPts val="1400"/>
              <a:buNone/>
              <a:defRPr/>
            </a:lvl6pPr>
            <a:lvl7pPr lvl="6" algn="l" rtl="0">
              <a:spcBef>
                <a:spcPts val="0"/>
              </a:spcBef>
              <a:spcAft>
                <a:spcPts val="0"/>
              </a:spcAft>
              <a:buClr>
                <a:schemeClr val="accent1"/>
              </a:buClr>
              <a:buSzPts val="1400"/>
              <a:buNone/>
              <a:defRPr/>
            </a:lvl7pPr>
            <a:lvl8pPr lvl="7" algn="l" rtl="0">
              <a:spcBef>
                <a:spcPts val="0"/>
              </a:spcBef>
              <a:spcAft>
                <a:spcPts val="0"/>
              </a:spcAft>
              <a:buClr>
                <a:schemeClr val="accent1"/>
              </a:buClr>
              <a:buSzPts val="1400"/>
              <a:buNone/>
              <a:defRPr/>
            </a:lvl8pPr>
            <a:lvl9pPr lvl="8" algn="l" rtl="0">
              <a:spcBef>
                <a:spcPts val="0"/>
              </a:spcBef>
              <a:spcAft>
                <a:spcPts val="0"/>
              </a:spcAft>
              <a:buClr>
                <a:schemeClr val="accent1"/>
              </a:buClr>
              <a:buSzPts val="1400"/>
              <a:buNone/>
              <a:defRPr/>
            </a:lvl9pPr>
          </a:lstStyle>
          <a:p>
            <a:endParaRPr/>
          </a:p>
        </p:txBody>
      </p:sp>
      <p:sp>
        <p:nvSpPr>
          <p:cNvPr id="238" name="Google Shape;238;p7"/>
          <p:cNvSpPr txBox="1">
            <a:spLocks noGrp="1"/>
          </p:cNvSpPr>
          <p:nvPr>
            <p:ph type="subTitle" idx="1"/>
          </p:nvPr>
        </p:nvSpPr>
        <p:spPr>
          <a:xfrm>
            <a:off x="576075" y="4078225"/>
            <a:ext cx="5523000" cy="1472100"/>
          </a:xfrm>
          <a:prstGeom prst="rect">
            <a:avLst/>
          </a:prstGeom>
        </p:spPr>
        <p:txBody>
          <a:bodyPr spcFirstLastPara="1" wrap="square" lIns="0" tIns="0" rIns="0" bIns="0" anchor="t" anchorCtr="0">
            <a:noAutofit/>
          </a:bodyPr>
          <a:lstStyle>
            <a:lvl1pPr marL="0" marR="0" lvl="0" indent="-139700" algn="l"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pic>
        <p:nvPicPr>
          <p:cNvPr id="239" name="Google Shape;239;p7" descr="pasted-image.pdf"/>
          <p:cNvPicPr preferRelativeResize="0"/>
          <p:nvPr/>
        </p:nvPicPr>
        <p:blipFill rotWithShape="1">
          <a:blip r:embed="rId15">
            <a:alphaModFix/>
          </a:blip>
          <a:srcRect/>
          <a:stretch/>
        </p:blipFill>
        <p:spPr>
          <a:xfrm>
            <a:off x="566551" y="489245"/>
            <a:ext cx="947374" cy="663300"/>
          </a:xfrm>
          <a:prstGeom prst="rect">
            <a:avLst/>
          </a:prstGeom>
          <a:noFill/>
          <a:ln>
            <a:noFill/>
          </a:ln>
        </p:spPr>
      </p:pic>
      <p:sp>
        <p:nvSpPr>
          <p:cNvPr id="240" name="Google Shape;240;p7"/>
          <p:cNvSpPr txBox="1">
            <a:spLocks noGrp="1"/>
          </p:cNvSpPr>
          <p:nvPr>
            <p:ph type="subTitle" idx="2"/>
          </p:nvPr>
        </p:nvSpPr>
        <p:spPr>
          <a:xfrm>
            <a:off x="576075" y="5550400"/>
            <a:ext cx="4721700" cy="667500"/>
          </a:xfrm>
          <a:prstGeom prst="rect">
            <a:avLst/>
          </a:prstGeom>
        </p:spPr>
        <p:txBody>
          <a:bodyPr spcFirstLastPara="1" wrap="square" lIns="91425" tIns="91425" rIns="91425" bIns="91425" anchor="b" anchorCtr="0">
            <a:noAutofit/>
          </a:bodyPr>
          <a:lstStyle>
            <a:lvl1pPr lvl="0" rtl="0">
              <a:lnSpc>
                <a:spcPct val="103000"/>
              </a:lnSpc>
              <a:spcBef>
                <a:spcPts val="550"/>
              </a:spcBef>
              <a:spcAft>
                <a:spcPts val="0"/>
              </a:spcAft>
              <a:buClr>
                <a:schemeClr val="accent1"/>
              </a:buClr>
              <a:buSzPts val="1400"/>
              <a:buFont typeface="Poppins SemiBold"/>
              <a:buNone/>
              <a:defRPr sz="1400">
                <a:solidFill>
                  <a:schemeClr val="accent1"/>
                </a:solidFill>
                <a:latin typeface="Poppins SemiBold"/>
                <a:ea typeface="Poppins SemiBold"/>
                <a:cs typeface="Poppins SemiBold"/>
                <a:sym typeface="Poppins SemiBold"/>
              </a:defRPr>
            </a:lvl1pPr>
            <a:lvl2pPr lvl="1" rtl="0">
              <a:lnSpc>
                <a:spcPct val="95000"/>
              </a:lnSpc>
              <a:spcBef>
                <a:spcPts val="575"/>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2pPr>
            <a:lvl3pPr lvl="2"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3pPr>
            <a:lvl4pPr lvl="3"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4pPr>
            <a:lvl5pPr lvl="4"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5pPr>
            <a:lvl6pPr lvl="5"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6pPr>
            <a:lvl7pPr lvl="6"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7pPr>
            <a:lvl8pPr lvl="7" rtl="0">
              <a:lnSpc>
                <a:spcPct val="95000"/>
              </a:lnSpc>
              <a:spcBef>
                <a:spcPts val="300"/>
              </a:spcBef>
              <a:spcAft>
                <a:spcPts val="0"/>
              </a:spcAft>
              <a:buClr>
                <a:schemeClr val="lt1"/>
              </a:buClr>
              <a:buSzPts val="2200"/>
              <a:buFont typeface="Poppins SemiBold"/>
              <a:buNone/>
              <a:defRPr sz="2200">
                <a:solidFill>
                  <a:schemeClr val="lt1"/>
                </a:solidFill>
                <a:latin typeface="Poppins SemiBold"/>
                <a:ea typeface="Poppins SemiBold"/>
                <a:cs typeface="Poppins SemiBold"/>
                <a:sym typeface="Poppins SemiBold"/>
              </a:defRPr>
            </a:lvl8pPr>
            <a:lvl9pPr lvl="8" rtl="0">
              <a:lnSpc>
                <a:spcPct val="95000"/>
              </a:lnSpc>
              <a:spcBef>
                <a:spcPts val="300"/>
              </a:spcBef>
              <a:spcAft>
                <a:spcPts val="300"/>
              </a:spcAft>
              <a:buClr>
                <a:schemeClr val="lt1"/>
              </a:buClr>
              <a:buSzPts val="1400"/>
              <a:buFont typeface="Poppins SemiBold"/>
              <a:buNone/>
              <a:defRPr sz="1400">
                <a:solidFill>
                  <a:schemeClr val="lt1"/>
                </a:solidFill>
                <a:latin typeface="Poppins SemiBold"/>
                <a:ea typeface="Poppins SemiBold"/>
                <a:cs typeface="Poppins SemiBold"/>
                <a:sym typeface="Poppins SemiBold"/>
              </a:defRPr>
            </a:lvl9pPr>
          </a:lstStyle>
          <a:p>
            <a:endParaRPr/>
          </a:p>
        </p:txBody>
      </p:sp>
      <p:grpSp>
        <p:nvGrpSpPr>
          <p:cNvPr id="241" name="Google Shape;241;p7"/>
          <p:cNvGrpSpPr/>
          <p:nvPr/>
        </p:nvGrpSpPr>
        <p:grpSpPr>
          <a:xfrm flipH="1">
            <a:off x="5947029" y="6006881"/>
            <a:ext cx="2734693" cy="851114"/>
            <a:chOff x="-787425" y="5982757"/>
            <a:chExt cx="3403900" cy="896475"/>
          </a:xfrm>
        </p:grpSpPr>
        <p:pic>
          <p:nvPicPr>
            <p:cNvPr id="242" name="Google Shape;242;p7"/>
            <p:cNvPicPr preferRelativeResize="0"/>
            <p:nvPr/>
          </p:nvPicPr>
          <p:blipFill rotWithShape="1">
            <a:blip r:embed="rId5">
              <a:alphaModFix/>
            </a:blip>
            <a:srcRect l="5478" t="15900" r="2134" b="8990"/>
            <a:stretch/>
          </p:blipFill>
          <p:spPr>
            <a:xfrm flipH="1">
              <a:off x="-787425" y="5982757"/>
              <a:ext cx="3403900" cy="896475"/>
            </a:xfrm>
            <a:prstGeom prst="rect">
              <a:avLst/>
            </a:prstGeom>
            <a:noFill/>
            <a:ln>
              <a:noFill/>
            </a:ln>
          </p:spPr>
        </p:pic>
        <p:pic>
          <p:nvPicPr>
            <p:cNvPr id="243" name="Google Shape;243;p7"/>
            <p:cNvPicPr preferRelativeResize="0"/>
            <p:nvPr/>
          </p:nvPicPr>
          <p:blipFill>
            <a:blip r:embed="rId6">
              <a:alphaModFix/>
            </a:blip>
            <a:stretch>
              <a:fillRect/>
            </a:stretch>
          </p:blipFill>
          <p:spPr>
            <a:xfrm flipH="1">
              <a:off x="-292253" y="6488233"/>
              <a:ext cx="383636" cy="277570"/>
            </a:xfrm>
            <a:prstGeom prst="rect">
              <a:avLst/>
            </a:prstGeom>
            <a:noFill/>
            <a:ln>
              <a:noFill/>
            </a:ln>
          </p:spPr>
        </p:pic>
        <p:pic>
          <p:nvPicPr>
            <p:cNvPr id="244" name="Google Shape;244;p7"/>
            <p:cNvPicPr preferRelativeResize="0"/>
            <p:nvPr/>
          </p:nvPicPr>
          <p:blipFill>
            <a:blip r:embed="rId7">
              <a:alphaModFix/>
            </a:blip>
            <a:stretch>
              <a:fillRect/>
            </a:stretch>
          </p:blipFill>
          <p:spPr>
            <a:xfrm flipH="1">
              <a:off x="1350530" y="6570600"/>
              <a:ext cx="268279" cy="203046"/>
            </a:xfrm>
            <a:prstGeom prst="rect">
              <a:avLst/>
            </a:prstGeom>
            <a:noFill/>
            <a:ln>
              <a:noFill/>
            </a:ln>
          </p:spPr>
        </p:pic>
        <p:pic>
          <p:nvPicPr>
            <p:cNvPr id="245" name="Google Shape;245;p7"/>
            <p:cNvPicPr preferRelativeResize="0"/>
            <p:nvPr/>
          </p:nvPicPr>
          <p:blipFill>
            <a:blip r:embed="rId7">
              <a:alphaModFix/>
            </a:blip>
            <a:stretch>
              <a:fillRect/>
            </a:stretch>
          </p:blipFill>
          <p:spPr>
            <a:xfrm>
              <a:off x="459118" y="6481833"/>
              <a:ext cx="383636" cy="290368"/>
            </a:xfrm>
            <a:prstGeom prst="rect">
              <a:avLst/>
            </a:prstGeom>
            <a:noFill/>
            <a:ln>
              <a:noFill/>
            </a:ln>
          </p:spPr>
        </p:pic>
        <p:pic>
          <p:nvPicPr>
            <p:cNvPr id="246" name="Google Shape;246;p7"/>
            <p:cNvPicPr preferRelativeResize="0"/>
            <p:nvPr/>
          </p:nvPicPr>
          <p:blipFill>
            <a:blip r:embed="rId7">
              <a:alphaModFix/>
            </a:blip>
            <a:stretch>
              <a:fillRect/>
            </a:stretch>
          </p:blipFill>
          <p:spPr>
            <a:xfrm flipH="1">
              <a:off x="1699393" y="6418408"/>
              <a:ext cx="268279" cy="203046"/>
            </a:xfrm>
            <a:prstGeom prst="rect">
              <a:avLst/>
            </a:prstGeom>
            <a:noFill/>
            <a:ln>
              <a:noFill/>
            </a:ln>
          </p:spPr>
        </p:pic>
      </p:grpSp>
      <p:sp>
        <p:nvSpPr>
          <p:cNvPr id="247" name="Google Shape;247;p7"/>
          <p:cNvSpPr/>
          <p:nvPr/>
        </p:nvSpPr>
        <p:spPr>
          <a:xfrm>
            <a:off x="1804275" y="523325"/>
            <a:ext cx="19800" cy="526500"/>
          </a:xfrm>
          <a:prstGeom prst="roundRect">
            <a:avLst>
              <a:gd name="adj" fmla="val 50000"/>
            </a:avLst>
          </a:pr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Salesforce Sans"/>
              <a:ea typeface="Salesforce Sans"/>
              <a:cs typeface="Salesforce Sans"/>
              <a:sym typeface="Salesforce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5 - Blank - Basic Content  ">
  <p:cSld name="Basic_4_1">
    <p:spTree>
      <p:nvGrpSpPr>
        <p:cNvPr id="1" name="Shape 248"/>
        <p:cNvGrpSpPr/>
        <p:nvPr/>
      </p:nvGrpSpPr>
      <p:grpSpPr>
        <a:xfrm>
          <a:off x="0" y="0"/>
          <a:ext cx="0" cy="0"/>
          <a:chOff x="0" y="0"/>
          <a:chExt cx="0" cy="0"/>
        </a:xfrm>
      </p:grpSpPr>
      <p:sp>
        <p:nvSpPr>
          <p:cNvPr id="249" name="Google Shape;249;p8"/>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2pPr>
            <a:lvl3pPr lvl="2"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3pPr>
            <a:lvl4pPr lvl="3"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4pPr>
            <a:lvl5pPr lvl="4"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5pPr>
            <a:lvl6pPr lvl="5"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6pPr>
            <a:lvl7pPr lvl="6"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7pPr>
            <a:lvl8pPr lvl="7"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8pPr>
            <a:lvl9pPr lvl="8" algn="l" rtl="0">
              <a:spcBef>
                <a:spcPts val="0"/>
              </a:spcBef>
              <a:spcAft>
                <a:spcPts val="0"/>
              </a:spcAft>
              <a:buSzPts val="1400"/>
              <a:buFont typeface="Avant Garde Demi SFDC"/>
              <a:buNone/>
              <a:defRPr>
                <a:latin typeface="Avant Garde Demi SFDC"/>
                <a:ea typeface="Avant Garde Demi SFDC"/>
                <a:cs typeface="Avant Garde Demi SFDC"/>
                <a:sym typeface="Avant Garde Demi SFDC"/>
              </a:defRPr>
            </a:lvl9pPr>
          </a:lstStyle>
          <a:p>
            <a:endParaRPr/>
          </a:p>
        </p:txBody>
      </p:sp>
      <p:pic>
        <p:nvPicPr>
          <p:cNvPr id="250" name="Google Shape;250;p8"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
        <p:nvSpPr>
          <p:cNvPr id="251" name="Google Shape;251;p8"/>
          <p:cNvSpPr txBox="1">
            <a:spLocks noGrp="1"/>
          </p:cNvSpPr>
          <p:nvPr>
            <p:ph type="subTitle" idx="1"/>
          </p:nvPr>
        </p:nvSpPr>
        <p:spPr>
          <a:xfrm>
            <a:off x="576075" y="6446367"/>
            <a:ext cx="8418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52" name="Google Shape;252;p8"/>
          <p:cNvSpPr txBox="1">
            <a:spLocks noGrp="1"/>
          </p:cNvSpPr>
          <p:nvPr>
            <p:ph type="body" idx="2"/>
          </p:nvPr>
        </p:nvSpPr>
        <p:spPr>
          <a:xfrm>
            <a:off x="489859" y="1709925"/>
            <a:ext cx="11034900" cy="4389600"/>
          </a:xfrm>
          <a:prstGeom prst="rect">
            <a:avLst/>
          </a:prstGeom>
        </p:spPr>
        <p:txBody>
          <a:bodyPr spcFirstLastPara="1" wrap="square" lIns="91425" tIns="91425" rIns="91425" bIns="91425" anchor="t" anchorCtr="0">
            <a:noAutofit/>
          </a:bodyPr>
          <a:lstStyle>
            <a:lvl1pPr marL="457200" lvl="0" indent="-355600">
              <a:spcBef>
                <a:spcPts val="550"/>
              </a:spcBef>
              <a:spcAft>
                <a:spcPts val="0"/>
              </a:spcAft>
              <a:buSzPts val="2000"/>
              <a:buChar char="●"/>
              <a:defRPr/>
            </a:lvl1pPr>
            <a:lvl2pPr marL="914400" lvl="1" indent="-342900">
              <a:spcBef>
                <a:spcPts val="900"/>
              </a:spcBef>
              <a:spcAft>
                <a:spcPts val="0"/>
              </a:spcAft>
              <a:buSzPts val="1800"/>
              <a:buChar char="○"/>
              <a:defRPr/>
            </a:lvl2pPr>
            <a:lvl3pPr marL="1371600" lvl="2" indent="-330200">
              <a:spcBef>
                <a:spcPts val="1200"/>
              </a:spcBef>
              <a:spcAft>
                <a:spcPts val="0"/>
              </a:spcAft>
              <a:buSzPts val="1600"/>
              <a:buChar char="■"/>
              <a:defRPr/>
            </a:lvl3pPr>
            <a:lvl4pPr marL="1828800" lvl="3" indent="-317500">
              <a:spcBef>
                <a:spcPts val="1200"/>
              </a:spcBef>
              <a:spcAft>
                <a:spcPts val="0"/>
              </a:spcAft>
              <a:buSzPts val="1400"/>
              <a:buChar char="●"/>
              <a:defRPr/>
            </a:lvl4pPr>
            <a:lvl5pPr marL="2286000" lvl="4" indent="-355600">
              <a:spcBef>
                <a:spcPts val="900"/>
              </a:spcBef>
              <a:spcAft>
                <a:spcPts val="0"/>
              </a:spcAft>
              <a:buSzPts val="2000"/>
              <a:buChar char="○"/>
              <a:defRPr/>
            </a:lvl5pPr>
            <a:lvl6pPr marL="2743200" lvl="5" indent="-355600">
              <a:spcBef>
                <a:spcPts val="575"/>
              </a:spcBef>
              <a:spcAft>
                <a:spcPts val="0"/>
              </a:spcAft>
              <a:buSzPts val="2000"/>
              <a:buChar char="■"/>
              <a:defRPr/>
            </a:lvl6pPr>
            <a:lvl7pPr marL="3200400" lvl="6" indent="-355600">
              <a:spcBef>
                <a:spcPts val="575"/>
              </a:spcBef>
              <a:spcAft>
                <a:spcPts val="0"/>
              </a:spcAft>
              <a:buSzPts val="2000"/>
              <a:buChar char="●"/>
              <a:defRPr/>
            </a:lvl7pPr>
            <a:lvl8pPr marL="3657600" lvl="7" indent="-355600">
              <a:spcBef>
                <a:spcPts val="575"/>
              </a:spcBef>
              <a:spcAft>
                <a:spcPts val="0"/>
              </a:spcAft>
              <a:buSzPts val="2000"/>
              <a:buChar char="○"/>
              <a:defRPr/>
            </a:lvl8pPr>
            <a:lvl9pPr marL="4114800" lvl="8" indent="-355600">
              <a:spcBef>
                <a:spcPts val="575"/>
              </a:spcBef>
              <a:spcAft>
                <a:spcPts val="575"/>
              </a:spcAft>
              <a:buSzPts val="2000"/>
              <a:buChar char="■"/>
              <a:defRPr/>
            </a:lvl9pPr>
          </a:lstStyle>
          <a:p>
            <a:endParaRPr/>
          </a:p>
        </p:txBody>
      </p:sp>
      <p:sp>
        <p:nvSpPr>
          <p:cNvPr id="253" name="Google Shape;253;p8"/>
          <p:cNvSpPr txBox="1">
            <a:spLocks noGrp="1"/>
          </p:cNvSpPr>
          <p:nvPr>
            <p:ph type="subTitle" idx="3"/>
          </p:nvPr>
        </p:nvSpPr>
        <p:spPr>
          <a:xfrm>
            <a:off x="576075" y="1115568"/>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1 - Graphic Footer - A">
  <p:cSld name="Basic_4_1_1_1_1_4">
    <p:spTree>
      <p:nvGrpSpPr>
        <p:cNvPr id="1" name="Shape 269"/>
        <p:cNvGrpSpPr/>
        <p:nvPr/>
      </p:nvGrpSpPr>
      <p:grpSpPr>
        <a:xfrm>
          <a:off x="0" y="0"/>
          <a:ext cx="0" cy="0"/>
          <a:chOff x="0" y="0"/>
          <a:chExt cx="0" cy="0"/>
        </a:xfrm>
      </p:grpSpPr>
      <p:pic>
        <p:nvPicPr>
          <p:cNvPr id="270" name="Google Shape;270;p11"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
        <p:nvSpPr>
          <p:cNvPr id="271" name="Google Shape;271;p11"/>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72" name="Google Shape;272;p11"/>
          <p:cNvSpPr txBox="1">
            <a:spLocks noGrp="1"/>
          </p:cNvSpPr>
          <p:nvPr>
            <p:ph type="body" idx="2"/>
          </p:nvPr>
        </p:nvSpPr>
        <p:spPr>
          <a:xfrm>
            <a:off x="489831" y="1709925"/>
            <a:ext cx="9441600" cy="43896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273" name="Google Shape;273;p11"/>
          <p:cNvSpPr txBox="1">
            <a:spLocks noGrp="1"/>
          </p:cNvSpPr>
          <p:nvPr>
            <p:ph type="subTitle" idx="3"/>
          </p:nvPr>
        </p:nvSpPr>
        <p:spPr>
          <a:xfrm>
            <a:off x="576075" y="1115568"/>
            <a:ext cx="10397400" cy="591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grpSp>
        <p:nvGrpSpPr>
          <p:cNvPr id="274" name="Google Shape;274;p11"/>
          <p:cNvGrpSpPr/>
          <p:nvPr/>
        </p:nvGrpSpPr>
        <p:grpSpPr>
          <a:xfrm>
            <a:off x="10136073" y="5535993"/>
            <a:ext cx="2052757" cy="1322011"/>
            <a:chOff x="9432339" y="5082775"/>
            <a:chExt cx="2756488" cy="1775226"/>
          </a:xfrm>
        </p:grpSpPr>
        <p:pic>
          <p:nvPicPr>
            <p:cNvPr id="275" name="Google Shape;275;p11"/>
            <p:cNvPicPr preferRelativeResize="0"/>
            <p:nvPr/>
          </p:nvPicPr>
          <p:blipFill>
            <a:blip r:embed="rId3">
              <a:alphaModFix amt="65000"/>
            </a:blip>
            <a:stretch>
              <a:fillRect/>
            </a:stretch>
          </p:blipFill>
          <p:spPr>
            <a:xfrm>
              <a:off x="9432339" y="6437568"/>
              <a:ext cx="1170874" cy="240175"/>
            </a:xfrm>
            <a:prstGeom prst="rect">
              <a:avLst/>
            </a:prstGeom>
            <a:noFill/>
            <a:ln>
              <a:noFill/>
            </a:ln>
          </p:spPr>
        </p:pic>
        <p:pic>
          <p:nvPicPr>
            <p:cNvPr id="276" name="Google Shape;276;p11" descr="Green Trees.png"/>
            <p:cNvPicPr preferRelativeResize="0"/>
            <p:nvPr/>
          </p:nvPicPr>
          <p:blipFill rotWithShape="1">
            <a:blip r:embed="rId4">
              <a:alphaModFix/>
            </a:blip>
            <a:srcRect r="71483"/>
            <a:stretch/>
          </p:blipFill>
          <p:spPr>
            <a:xfrm>
              <a:off x="10275424" y="5657364"/>
              <a:ext cx="310224" cy="1147264"/>
            </a:xfrm>
            <a:prstGeom prst="rect">
              <a:avLst/>
            </a:prstGeom>
            <a:noFill/>
            <a:ln>
              <a:noFill/>
            </a:ln>
          </p:spPr>
        </p:pic>
        <p:pic>
          <p:nvPicPr>
            <p:cNvPr id="277" name="Google Shape;277;p11" descr="Green Trees.png"/>
            <p:cNvPicPr preferRelativeResize="0"/>
            <p:nvPr/>
          </p:nvPicPr>
          <p:blipFill rotWithShape="1">
            <a:blip r:embed="rId4">
              <a:alphaModFix/>
            </a:blip>
            <a:srcRect r="7441"/>
            <a:stretch/>
          </p:blipFill>
          <p:spPr>
            <a:xfrm>
              <a:off x="10833849" y="5082775"/>
              <a:ext cx="1354974" cy="1543825"/>
            </a:xfrm>
            <a:prstGeom prst="rect">
              <a:avLst/>
            </a:prstGeom>
            <a:noFill/>
            <a:ln>
              <a:noFill/>
            </a:ln>
          </p:spPr>
        </p:pic>
        <p:pic>
          <p:nvPicPr>
            <p:cNvPr id="278" name="Google Shape;278;p11"/>
            <p:cNvPicPr preferRelativeResize="0"/>
            <p:nvPr/>
          </p:nvPicPr>
          <p:blipFill>
            <a:blip r:embed="rId5">
              <a:alphaModFix/>
            </a:blip>
            <a:stretch>
              <a:fillRect/>
            </a:stretch>
          </p:blipFill>
          <p:spPr>
            <a:xfrm>
              <a:off x="10613315" y="5723338"/>
              <a:ext cx="310208" cy="1081283"/>
            </a:xfrm>
            <a:prstGeom prst="rect">
              <a:avLst/>
            </a:prstGeom>
            <a:noFill/>
            <a:ln>
              <a:noFill/>
            </a:ln>
          </p:spPr>
        </p:pic>
        <p:pic>
          <p:nvPicPr>
            <p:cNvPr id="279" name="Google Shape;279;p11"/>
            <p:cNvPicPr preferRelativeResize="0"/>
            <p:nvPr/>
          </p:nvPicPr>
          <p:blipFill rotWithShape="1">
            <a:blip r:embed="rId6">
              <a:alphaModFix/>
            </a:blip>
            <a:srcRect l="37595" r="4153" b="72457"/>
            <a:stretch/>
          </p:blipFill>
          <p:spPr>
            <a:xfrm>
              <a:off x="9465325" y="6366300"/>
              <a:ext cx="2723502" cy="491700"/>
            </a:xfrm>
            <a:prstGeom prst="rect">
              <a:avLst/>
            </a:prstGeom>
            <a:noFill/>
            <a:ln>
              <a:noFill/>
            </a:ln>
          </p:spPr>
        </p:pic>
        <p:pic>
          <p:nvPicPr>
            <p:cNvPr id="280" name="Google Shape;280;p11"/>
            <p:cNvPicPr preferRelativeResize="0"/>
            <p:nvPr/>
          </p:nvPicPr>
          <p:blipFill rotWithShape="1">
            <a:blip r:embed="rId7">
              <a:alphaModFix/>
            </a:blip>
            <a:srcRect l="49571" b="75944"/>
            <a:stretch/>
          </p:blipFill>
          <p:spPr>
            <a:xfrm flipH="1">
              <a:off x="11318051" y="6519300"/>
              <a:ext cx="870774" cy="338701"/>
            </a:xfrm>
            <a:prstGeom prst="rect">
              <a:avLst/>
            </a:prstGeom>
            <a:noFill/>
            <a:ln>
              <a:noFill/>
            </a:ln>
          </p:spPr>
        </p:pic>
        <p:pic>
          <p:nvPicPr>
            <p:cNvPr id="281" name="Google Shape;281;p11"/>
            <p:cNvPicPr preferRelativeResize="0"/>
            <p:nvPr/>
          </p:nvPicPr>
          <p:blipFill rotWithShape="1">
            <a:blip r:embed="rId8">
              <a:alphaModFix/>
            </a:blip>
            <a:srcRect b="5374"/>
            <a:stretch/>
          </p:blipFill>
          <p:spPr>
            <a:xfrm>
              <a:off x="10833850" y="6441275"/>
              <a:ext cx="669850" cy="416725"/>
            </a:xfrm>
            <a:prstGeom prst="rect">
              <a:avLst/>
            </a:prstGeom>
            <a:noFill/>
            <a:ln>
              <a:noFill/>
            </a:ln>
          </p:spPr>
        </p:pic>
      </p:grpSp>
      <p:sp>
        <p:nvSpPr>
          <p:cNvPr id="282" name="Google Shape;282;p11"/>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spcBef>
                <a:spcPts val="0"/>
              </a:spcBef>
              <a:spcAft>
                <a:spcPts val="0"/>
              </a:spcAft>
              <a:buSzPts val="3200"/>
              <a:buFont typeface="Poppins"/>
              <a:buNone/>
              <a:defRPr b="1">
                <a:latin typeface="Poppins"/>
                <a:ea typeface="Poppins"/>
                <a:cs typeface="Poppins"/>
                <a:sym typeface="Poppi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2 - Graphic Footer - C">
  <p:cSld name="Basic_4_1_1_1_1_4_1_1_1_3_1_1">
    <p:spTree>
      <p:nvGrpSpPr>
        <p:cNvPr id="1" name="Shape 291"/>
        <p:cNvGrpSpPr/>
        <p:nvPr/>
      </p:nvGrpSpPr>
      <p:grpSpPr>
        <a:xfrm>
          <a:off x="0" y="0"/>
          <a:ext cx="0" cy="0"/>
          <a:chOff x="0" y="0"/>
          <a:chExt cx="0" cy="0"/>
        </a:xfrm>
      </p:grpSpPr>
      <p:pic>
        <p:nvPicPr>
          <p:cNvPr id="292" name="Google Shape;292;p13" descr="pasted-image.pdf"/>
          <p:cNvPicPr preferRelativeResize="0"/>
          <p:nvPr/>
        </p:nvPicPr>
        <p:blipFill rotWithShape="1">
          <a:blip r:embed="rId2">
            <a:alphaModFix/>
          </a:blip>
          <a:srcRect/>
          <a:stretch/>
        </p:blipFill>
        <p:spPr>
          <a:xfrm>
            <a:off x="11030573" y="565460"/>
            <a:ext cx="635734" cy="445095"/>
          </a:xfrm>
          <a:prstGeom prst="rect">
            <a:avLst/>
          </a:prstGeom>
          <a:noFill/>
          <a:ln>
            <a:noFill/>
          </a:ln>
        </p:spPr>
      </p:pic>
      <p:sp>
        <p:nvSpPr>
          <p:cNvPr id="293" name="Google Shape;293;p13"/>
          <p:cNvSpPr txBox="1">
            <a:spLocks noGrp="1"/>
          </p:cNvSpPr>
          <p:nvPr>
            <p:ph type="subTitle" idx="1"/>
          </p:nvPr>
        </p:nvSpPr>
        <p:spPr>
          <a:xfrm>
            <a:off x="576075" y="6446375"/>
            <a:ext cx="72561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294" name="Google Shape;294;p13"/>
          <p:cNvSpPr txBox="1">
            <a:spLocks noGrp="1"/>
          </p:cNvSpPr>
          <p:nvPr>
            <p:ph type="subTitle" idx="2"/>
          </p:nvPr>
        </p:nvSpPr>
        <p:spPr>
          <a:xfrm>
            <a:off x="576075" y="1115568"/>
            <a:ext cx="10396800" cy="5943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
        <p:nvSpPr>
          <p:cNvPr id="295" name="Google Shape;295;p13"/>
          <p:cNvSpPr txBox="1">
            <a:spLocks noGrp="1"/>
          </p:cNvSpPr>
          <p:nvPr>
            <p:ph type="body" idx="3"/>
          </p:nvPr>
        </p:nvSpPr>
        <p:spPr>
          <a:xfrm>
            <a:off x="491859" y="1709925"/>
            <a:ext cx="9445800" cy="43896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296" name="Google Shape;296;p13"/>
          <p:cNvSpPr txBox="1">
            <a:spLocks noGrp="1"/>
          </p:cNvSpPr>
          <p:nvPr>
            <p:ph type="title"/>
          </p:nvPr>
        </p:nvSpPr>
        <p:spPr>
          <a:xfrm>
            <a:off x="576072" y="66200"/>
            <a:ext cx="103974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Font typeface="Poppins SemiBold"/>
              <a:buNone/>
              <a:defRPr sz="3200">
                <a:solidFill>
                  <a:schemeClr val="accent1"/>
                </a:solidFill>
              </a:defRPr>
            </a:lvl1pPr>
            <a:lvl2pPr lvl="1" algn="l" rtl="0">
              <a:spcBef>
                <a:spcPts val="0"/>
              </a:spcBef>
              <a:spcAft>
                <a:spcPts val="0"/>
              </a:spcAft>
              <a:buSzPts val="3200"/>
              <a:buFont typeface="Poppins"/>
              <a:buNone/>
              <a:defRPr b="1">
                <a:latin typeface="Poppins"/>
                <a:ea typeface="Poppins"/>
                <a:cs typeface="Poppins"/>
                <a:sym typeface="Poppins"/>
              </a:defRPr>
            </a:lvl2pPr>
            <a:lvl3pPr lvl="2" algn="l" rtl="0">
              <a:spcBef>
                <a:spcPts val="0"/>
              </a:spcBef>
              <a:spcAft>
                <a:spcPts val="0"/>
              </a:spcAft>
              <a:buSzPts val="3200"/>
              <a:buFont typeface="Poppins"/>
              <a:buNone/>
              <a:defRPr b="1">
                <a:latin typeface="Poppins"/>
                <a:ea typeface="Poppins"/>
                <a:cs typeface="Poppins"/>
                <a:sym typeface="Poppins"/>
              </a:defRPr>
            </a:lvl3pPr>
            <a:lvl4pPr lvl="3" algn="l" rtl="0">
              <a:spcBef>
                <a:spcPts val="0"/>
              </a:spcBef>
              <a:spcAft>
                <a:spcPts val="0"/>
              </a:spcAft>
              <a:buSzPts val="3200"/>
              <a:buFont typeface="Poppins"/>
              <a:buNone/>
              <a:defRPr b="1">
                <a:latin typeface="Poppins"/>
                <a:ea typeface="Poppins"/>
                <a:cs typeface="Poppins"/>
                <a:sym typeface="Poppins"/>
              </a:defRPr>
            </a:lvl4pPr>
            <a:lvl5pPr lvl="4" algn="l" rtl="0">
              <a:spcBef>
                <a:spcPts val="0"/>
              </a:spcBef>
              <a:spcAft>
                <a:spcPts val="0"/>
              </a:spcAft>
              <a:buSzPts val="3200"/>
              <a:buFont typeface="Poppins"/>
              <a:buNone/>
              <a:defRPr b="1">
                <a:latin typeface="Poppins"/>
                <a:ea typeface="Poppins"/>
                <a:cs typeface="Poppins"/>
                <a:sym typeface="Poppins"/>
              </a:defRPr>
            </a:lvl5pPr>
            <a:lvl6pPr lvl="5" algn="l" rtl="0">
              <a:spcBef>
                <a:spcPts val="0"/>
              </a:spcBef>
              <a:spcAft>
                <a:spcPts val="0"/>
              </a:spcAft>
              <a:buSzPts val="3200"/>
              <a:buFont typeface="Poppins"/>
              <a:buNone/>
              <a:defRPr b="1">
                <a:latin typeface="Poppins"/>
                <a:ea typeface="Poppins"/>
                <a:cs typeface="Poppins"/>
                <a:sym typeface="Poppins"/>
              </a:defRPr>
            </a:lvl6pPr>
            <a:lvl7pPr lvl="6" algn="l" rtl="0">
              <a:spcBef>
                <a:spcPts val="0"/>
              </a:spcBef>
              <a:spcAft>
                <a:spcPts val="0"/>
              </a:spcAft>
              <a:buSzPts val="3200"/>
              <a:buFont typeface="Poppins"/>
              <a:buNone/>
              <a:defRPr b="1">
                <a:latin typeface="Poppins"/>
                <a:ea typeface="Poppins"/>
                <a:cs typeface="Poppins"/>
                <a:sym typeface="Poppins"/>
              </a:defRPr>
            </a:lvl7pPr>
            <a:lvl8pPr lvl="7" algn="l" rtl="0">
              <a:spcBef>
                <a:spcPts val="0"/>
              </a:spcBef>
              <a:spcAft>
                <a:spcPts val="0"/>
              </a:spcAft>
              <a:buSzPts val="3200"/>
              <a:buFont typeface="Poppins"/>
              <a:buNone/>
              <a:defRPr b="1">
                <a:latin typeface="Poppins"/>
                <a:ea typeface="Poppins"/>
                <a:cs typeface="Poppins"/>
                <a:sym typeface="Poppins"/>
              </a:defRPr>
            </a:lvl8pPr>
            <a:lvl9pPr lvl="8" algn="l" rtl="0">
              <a:spcBef>
                <a:spcPts val="0"/>
              </a:spcBef>
              <a:spcAft>
                <a:spcPts val="0"/>
              </a:spcAft>
              <a:buSzPts val="3200"/>
              <a:buFont typeface="Poppins"/>
              <a:buNone/>
              <a:defRPr b="1">
                <a:latin typeface="Poppins"/>
                <a:ea typeface="Poppins"/>
                <a:cs typeface="Poppins"/>
                <a:sym typeface="Poppins"/>
              </a:defRPr>
            </a:lvl9pPr>
          </a:lstStyle>
          <a:p>
            <a:endParaRPr/>
          </a:p>
        </p:txBody>
      </p:sp>
      <p:grpSp>
        <p:nvGrpSpPr>
          <p:cNvPr id="297" name="Google Shape;297;p13"/>
          <p:cNvGrpSpPr/>
          <p:nvPr/>
        </p:nvGrpSpPr>
        <p:grpSpPr>
          <a:xfrm>
            <a:off x="10447172" y="5747925"/>
            <a:ext cx="1741652" cy="1109774"/>
            <a:chOff x="9836438" y="5319012"/>
            <a:chExt cx="2415271" cy="1539002"/>
          </a:xfrm>
        </p:grpSpPr>
        <p:pic>
          <p:nvPicPr>
            <p:cNvPr id="298" name="Google Shape;298;p13"/>
            <p:cNvPicPr preferRelativeResize="0"/>
            <p:nvPr/>
          </p:nvPicPr>
          <p:blipFill rotWithShape="1">
            <a:blip r:embed="rId3">
              <a:alphaModFix/>
            </a:blip>
            <a:srcRect l="24419" b="17573"/>
            <a:stretch/>
          </p:blipFill>
          <p:spPr>
            <a:xfrm>
              <a:off x="10052627" y="5562975"/>
              <a:ext cx="2119424" cy="1295024"/>
            </a:xfrm>
            <a:prstGeom prst="rect">
              <a:avLst/>
            </a:prstGeom>
            <a:noFill/>
            <a:ln>
              <a:noFill/>
            </a:ln>
          </p:spPr>
        </p:pic>
        <p:pic>
          <p:nvPicPr>
            <p:cNvPr id="299" name="Google Shape;299;p13"/>
            <p:cNvPicPr preferRelativeResize="0"/>
            <p:nvPr/>
          </p:nvPicPr>
          <p:blipFill rotWithShape="1">
            <a:blip r:embed="rId4">
              <a:alphaModFix/>
            </a:blip>
            <a:srcRect/>
            <a:stretch/>
          </p:blipFill>
          <p:spPr>
            <a:xfrm flipH="1">
              <a:off x="9836438" y="6711412"/>
              <a:ext cx="2353987" cy="146587"/>
            </a:xfrm>
            <a:prstGeom prst="rect">
              <a:avLst/>
            </a:prstGeom>
            <a:noFill/>
            <a:ln>
              <a:noFill/>
            </a:ln>
          </p:spPr>
        </p:pic>
        <p:pic>
          <p:nvPicPr>
            <p:cNvPr id="300" name="Google Shape;300;p13"/>
            <p:cNvPicPr preferRelativeResize="0"/>
            <p:nvPr/>
          </p:nvPicPr>
          <p:blipFill rotWithShape="1">
            <a:blip r:embed="rId5">
              <a:alphaModFix/>
            </a:blip>
            <a:srcRect r="27630" b="21235"/>
            <a:stretch/>
          </p:blipFill>
          <p:spPr>
            <a:xfrm>
              <a:off x="11543486" y="5319012"/>
              <a:ext cx="708224" cy="1539002"/>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1 - Cards with Circles - 1-Up - A">
  <p:cSld name="Basic_4_1_3_1_4_3">
    <p:bg>
      <p:bgPr>
        <a:solidFill>
          <a:srgbClr val="EAF5FE"/>
        </a:solidFill>
        <a:effectLst/>
      </p:bgPr>
    </p:bg>
    <p:spTree>
      <p:nvGrpSpPr>
        <p:cNvPr id="1" name="Shape 745"/>
        <p:cNvGrpSpPr/>
        <p:nvPr/>
      </p:nvGrpSpPr>
      <p:grpSpPr>
        <a:xfrm>
          <a:off x="0" y="0"/>
          <a:ext cx="0" cy="0"/>
          <a:chOff x="0" y="0"/>
          <a:chExt cx="0" cy="0"/>
        </a:xfrm>
      </p:grpSpPr>
      <p:sp>
        <p:nvSpPr>
          <p:cNvPr id="746" name="Google Shape;746;p48"/>
          <p:cNvSpPr/>
          <p:nvPr/>
        </p:nvSpPr>
        <p:spPr>
          <a:xfrm>
            <a:off x="8711100" y="0"/>
            <a:ext cx="3479372" cy="3227377"/>
          </a:xfrm>
          <a:custGeom>
            <a:avLst/>
            <a:gdLst/>
            <a:ahLst/>
            <a:cxnLst/>
            <a:rect l="l" t="t" r="r" b="b"/>
            <a:pathLst>
              <a:path w="2586894" h="2399537" extrusionOk="0">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747" name="Google Shape;747;p48"/>
          <p:cNvPicPr preferRelativeResize="0"/>
          <p:nvPr/>
        </p:nvPicPr>
        <p:blipFill rotWithShape="1">
          <a:blip r:embed="rId2">
            <a:alphaModFix amt="50000"/>
          </a:blip>
          <a:srcRect l="63903" t="-42675" r="133052" b="15740"/>
          <a:stretch/>
        </p:blipFill>
        <p:spPr>
          <a:xfrm>
            <a:off x="8711100" y="-869123"/>
            <a:ext cx="4096500" cy="4096500"/>
          </a:xfrm>
          <a:prstGeom prst="ellipse">
            <a:avLst/>
          </a:prstGeom>
          <a:noFill/>
          <a:ln>
            <a:noFill/>
          </a:ln>
        </p:spPr>
      </p:pic>
      <p:pic>
        <p:nvPicPr>
          <p:cNvPr id="748" name="Google Shape;748;p48"/>
          <p:cNvPicPr preferRelativeResize="0"/>
          <p:nvPr/>
        </p:nvPicPr>
        <p:blipFill rotWithShape="1">
          <a:blip r:embed="rId2">
            <a:alphaModFix amt="50000"/>
          </a:blip>
          <a:srcRect l="-32198" t="-42870" r="50331" b="42869"/>
          <a:stretch/>
        </p:blipFill>
        <p:spPr>
          <a:xfrm>
            <a:off x="8711100" y="150"/>
            <a:ext cx="3479400" cy="3227100"/>
          </a:xfrm>
          <a:prstGeom prst="rect">
            <a:avLst/>
          </a:prstGeom>
          <a:noFill/>
          <a:ln>
            <a:noFill/>
          </a:ln>
        </p:spPr>
      </p:pic>
      <p:sp>
        <p:nvSpPr>
          <p:cNvPr id="749" name="Google Shape;749;p48"/>
          <p:cNvSpPr/>
          <p:nvPr/>
        </p:nvSpPr>
        <p:spPr>
          <a:xfrm>
            <a:off x="0" y="4912925"/>
            <a:ext cx="2903983" cy="1945369"/>
          </a:xfrm>
          <a:custGeom>
            <a:avLst/>
            <a:gdLst/>
            <a:ahLst/>
            <a:cxnLst/>
            <a:rect l="l" t="t" r="r" b="b"/>
            <a:pathLst>
              <a:path w="2159095" h="1446371" extrusionOk="0">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750" name="Google Shape;750;p48" descr="Google Shape;884;p63"/>
          <p:cNvPicPr preferRelativeResize="0"/>
          <p:nvPr/>
        </p:nvPicPr>
        <p:blipFill rotWithShape="1">
          <a:blip r:embed="rId3">
            <a:alphaModFix/>
          </a:blip>
          <a:srcRect l="5997" b="45931"/>
          <a:stretch/>
        </p:blipFill>
        <p:spPr>
          <a:xfrm>
            <a:off x="0" y="6413200"/>
            <a:ext cx="1769100" cy="445101"/>
          </a:xfrm>
          <a:prstGeom prst="rect">
            <a:avLst/>
          </a:prstGeom>
          <a:noFill/>
          <a:ln>
            <a:noFill/>
          </a:ln>
        </p:spPr>
      </p:pic>
      <p:sp>
        <p:nvSpPr>
          <p:cNvPr id="751" name="Google Shape;751;p48"/>
          <p:cNvSpPr/>
          <p:nvPr/>
        </p:nvSpPr>
        <p:spPr>
          <a:xfrm>
            <a:off x="577850" y="1709925"/>
            <a:ext cx="11039700" cy="4514100"/>
          </a:xfrm>
          <a:prstGeom prst="roundRect">
            <a:avLst>
              <a:gd name="adj" fmla="val 3117"/>
            </a:avLst>
          </a:prstGeom>
          <a:solidFill>
            <a:schemeClr val="lt1"/>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52" name="Google Shape;752;p48"/>
          <p:cNvPicPr preferRelativeResize="0"/>
          <p:nvPr/>
        </p:nvPicPr>
        <p:blipFill rotWithShape="1">
          <a:blip r:embed="rId4">
            <a:alphaModFix/>
          </a:blip>
          <a:srcRect r="26932" b="62859"/>
          <a:stretch/>
        </p:blipFill>
        <p:spPr>
          <a:xfrm>
            <a:off x="282400" y="5594230"/>
            <a:ext cx="2530826" cy="1264076"/>
          </a:xfrm>
          <a:prstGeom prst="rect">
            <a:avLst/>
          </a:prstGeom>
          <a:noFill/>
          <a:ln>
            <a:noFill/>
          </a:ln>
        </p:spPr>
      </p:pic>
      <p:pic>
        <p:nvPicPr>
          <p:cNvPr id="753" name="Google Shape;753;p48" descr="4.png"/>
          <p:cNvPicPr preferRelativeResize="0"/>
          <p:nvPr/>
        </p:nvPicPr>
        <p:blipFill rotWithShape="1">
          <a:blip r:embed="rId5">
            <a:alphaModFix/>
          </a:blip>
          <a:srcRect b="55486"/>
          <a:stretch/>
        </p:blipFill>
        <p:spPr>
          <a:xfrm>
            <a:off x="1321225" y="6519307"/>
            <a:ext cx="2612100" cy="338700"/>
          </a:xfrm>
          <a:prstGeom prst="rect">
            <a:avLst/>
          </a:prstGeom>
          <a:noFill/>
          <a:ln>
            <a:noFill/>
          </a:ln>
        </p:spPr>
      </p:pic>
      <p:pic>
        <p:nvPicPr>
          <p:cNvPr id="754" name="Google Shape;754;p48"/>
          <p:cNvPicPr preferRelativeResize="0"/>
          <p:nvPr/>
        </p:nvPicPr>
        <p:blipFill>
          <a:blip r:embed="rId6">
            <a:alphaModFix/>
          </a:blip>
          <a:stretch>
            <a:fillRect/>
          </a:stretch>
        </p:blipFill>
        <p:spPr>
          <a:xfrm flipH="1">
            <a:off x="1413672" y="6526876"/>
            <a:ext cx="268275" cy="194100"/>
          </a:xfrm>
          <a:prstGeom prst="rect">
            <a:avLst/>
          </a:prstGeom>
          <a:noFill/>
          <a:ln>
            <a:noFill/>
          </a:ln>
        </p:spPr>
      </p:pic>
      <p:pic>
        <p:nvPicPr>
          <p:cNvPr id="755" name="Google Shape;755;p48"/>
          <p:cNvPicPr preferRelativeResize="0"/>
          <p:nvPr/>
        </p:nvPicPr>
        <p:blipFill>
          <a:blip r:embed="rId7">
            <a:alphaModFix/>
          </a:blip>
          <a:stretch>
            <a:fillRect/>
          </a:stretch>
        </p:blipFill>
        <p:spPr>
          <a:xfrm flipH="1">
            <a:off x="2120018" y="6635300"/>
            <a:ext cx="268279" cy="203046"/>
          </a:xfrm>
          <a:prstGeom prst="rect">
            <a:avLst/>
          </a:prstGeom>
          <a:noFill/>
          <a:ln>
            <a:noFill/>
          </a:ln>
        </p:spPr>
      </p:pic>
      <p:pic>
        <p:nvPicPr>
          <p:cNvPr id="756" name="Google Shape;756;p48"/>
          <p:cNvPicPr preferRelativeResize="0"/>
          <p:nvPr/>
        </p:nvPicPr>
        <p:blipFill rotWithShape="1">
          <a:blip r:embed="rId7">
            <a:alphaModFix/>
          </a:blip>
          <a:srcRect b="20426"/>
          <a:stretch/>
        </p:blipFill>
        <p:spPr>
          <a:xfrm>
            <a:off x="511625" y="6627249"/>
            <a:ext cx="383650" cy="231050"/>
          </a:xfrm>
          <a:prstGeom prst="rect">
            <a:avLst/>
          </a:prstGeom>
          <a:noFill/>
          <a:ln>
            <a:noFill/>
          </a:ln>
        </p:spPr>
      </p:pic>
      <p:pic>
        <p:nvPicPr>
          <p:cNvPr id="757" name="Google Shape;757;p48"/>
          <p:cNvPicPr preferRelativeResize="0"/>
          <p:nvPr/>
        </p:nvPicPr>
        <p:blipFill>
          <a:blip r:embed="rId8">
            <a:alphaModFix/>
          </a:blip>
          <a:stretch>
            <a:fillRect/>
          </a:stretch>
        </p:blipFill>
        <p:spPr>
          <a:xfrm rot="2965920">
            <a:off x="71136" y="5919638"/>
            <a:ext cx="314514" cy="267922"/>
          </a:xfrm>
          <a:prstGeom prst="rect">
            <a:avLst/>
          </a:prstGeom>
          <a:noFill/>
          <a:ln>
            <a:noFill/>
          </a:ln>
        </p:spPr>
      </p:pic>
      <p:pic>
        <p:nvPicPr>
          <p:cNvPr id="758" name="Google Shape;758;p48" descr="pasted-image.pdf"/>
          <p:cNvPicPr preferRelativeResize="0"/>
          <p:nvPr/>
        </p:nvPicPr>
        <p:blipFill rotWithShape="1">
          <a:blip r:embed="rId9">
            <a:alphaModFix/>
          </a:blip>
          <a:srcRect/>
          <a:stretch/>
        </p:blipFill>
        <p:spPr>
          <a:xfrm>
            <a:off x="11030573" y="565460"/>
            <a:ext cx="635734" cy="445095"/>
          </a:xfrm>
          <a:prstGeom prst="rect">
            <a:avLst/>
          </a:prstGeom>
          <a:noFill/>
          <a:ln>
            <a:noFill/>
          </a:ln>
        </p:spPr>
      </p:pic>
      <p:sp>
        <p:nvSpPr>
          <p:cNvPr id="759" name="Google Shape;759;p48"/>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b="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a:endParaRPr/>
          </a:p>
        </p:txBody>
      </p:sp>
      <p:sp>
        <p:nvSpPr>
          <p:cNvPr id="760" name="Google Shape;760;p48"/>
          <p:cNvSpPr txBox="1">
            <a:spLocks noGrp="1"/>
          </p:cNvSpPr>
          <p:nvPr>
            <p:ph type="body" idx="2"/>
          </p:nvPr>
        </p:nvSpPr>
        <p:spPr>
          <a:xfrm>
            <a:off x="748175" y="1911100"/>
            <a:ext cx="10698900" cy="4188300"/>
          </a:xfrm>
          <a:prstGeom prst="rect">
            <a:avLst/>
          </a:prstGeom>
        </p:spPr>
        <p:txBody>
          <a:bodyPr spcFirstLastPara="1" wrap="square" lIns="91425" tIns="91425" rIns="91425" bIns="91425" anchor="t" anchorCtr="0">
            <a:noAutofit/>
          </a:bodyPr>
          <a:lstStyle>
            <a:lvl1pPr marL="457200" lvl="0" indent="-355600" rtl="0">
              <a:spcBef>
                <a:spcPts val="550"/>
              </a:spcBef>
              <a:spcAft>
                <a:spcPts val="0"/>
              </a:spcAft>
              <a:buSzPts val="2000"/>
              <a:buChar char="●"/>
              <a:defRPr/>
            </a:lvl1pPr>
            <a:lvl2pPr marL="914400" lvl="1" indent="-342900" rtl="0">
              <a:spcBef>
                <a:spcPts val="900"/>
              </a:spcBef>
              <a:spcAft>
                <a:spcPts val="0"/>
              </a:spcAft>
              <a:buSzPts val="1800"/>
              <a:buChar char="○"/>
              <a:defRPr/>
            </a:lvl2pPr>
            <a:lvl3pPr marL="1371600" lvl="2" indent="-330200" rtl="0">
              <a:spcBef>
                <a:spcPts val="1200"/>
              </a:spcBef>
              <a:spcAft>
                <a:spcPts val="0"/>
              </a:spcAft>
              <a:buSzPts val="1600"/>
              <a:buChar char="■"/>
              <a:defRPr/>
            </a:lvl3pPr>
            <a:lvl4pPr marL="1828800" lvl="3" indent="-317500" rtl="0">
              <a:spcBef>
                <a:spcPts val="1200"/>
              </a:spcBef>
              <a:spcAft>
                <a:spcPts val="0"/>
              </a:spcAft>
              <a:buSzPts val="1400"/>
              <a:buChar char="●"/>
              <a:defRPr/>
            </a:lvl4pPr>
            <a:lvl5pPr marL="2286000" lvl="4" indent="-355600" rtl="0">
              <a:spcBef>
                <a:spcPts val="900"/>
              </a:spcBef>
              <a:spcAft>
                <a:spcPts val="0"/>
              </a:spcAft>
              <a:buSzPts val="2000"/>
              <a:buChar char="○"/>
              <a:defRPr/>
            </a:lvl5pPr>
            <a:lvl6pPr marL="2743200" lvl="5" indent="-355600" rtl="0">
              <a:spcBef>
                <a:spcPts val="575"/>
              </a:spcBef>
              <a:spcAft>
                <a:spcPts val="0"/>
              </a:spcAft>
              <a:buSzPts val="2000"/>
              <a:buChar char="■"/>
              <a:defRPr/>
            </a:lvl6pPr>
            <a:lvl7pPr marL="3200400" lvl="6" indent="-355600" rtl="0">
              <a:spcBef>
                <a:spcPts val="575"/>
              </a:spcBef>
              <a:spcAft>
                <a:spcPts val="0"/>
              </a:spcAft>
              <a:buSzPts val="2000"/>
              <a:buChar char="●"/>
              <a:defRPr/>
            </a:lvl7pPr>
            <a:lvl8pPr marL="3657600" lvl="7" indent="-355600" rtl="0">
              <a:spcBef>
                <a:spcPts val="575"/>
              </a:spcBef>
              <a:spcAft>
                <a:spcPts val="0"/>
              </a:spcAft>
              <a:buSzPts val="2000"/>
              <a:buChar char="○"/>
              <a:defRPr/>
            </a:lvl8pPr>
            <a:lvl9pPr marL="4114800" lvl="8" indent="-355600" rtl="0">
              <a:spcBef>
                <a:spcPts val="575"/>
              </a:spcBef>
              <a:spcAft>
                <a:spcPts val="575"/>
              </a:spcAft>
              <a:buSzPts val="2000"/>
              <a:buChar char="■"/>
              <a:defRPr/>
            </a:lvl9pPr>
          </a:lstStyle>
          <a:p>
            <a:endParaRPr/>
          </a:p>
        </p:txBody>
      </p:sp>
      <p:sp>
        <p:nvSpPr>
          <p:cNvPr id="761" name="Google Shape;761;p48"/>
          <p:cNvSpPr txBox="1">
            <a:spLocks noGrp="1"/>
          </p:cNvSpPr>
          <p:nvPr>
            <p:ph type="title"/>
          </p:nvPr>
        </p:nvSpPr>
        <p:spPr>
          <a:xfrm>
            <a:off x="576075" y="66200"/>
            <a:ext cx="10325700" cy="9906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SzPts val="3200"/>
              <a:buNone/>
              <a:defRPr sz="3200">
                <a:solidFill>
                  <a:schemeClr val="accent1"/>
                </a:solidFill>
              </a:defRPr>
            </a:lvl1pPr>
            <a:lvl2pPr lvl="1" algn="l" rtl="0">
              <a:spcBef>
                <a:spcPts val="0"/>
              </a:spcBef>
              <a:spcAft>
                <a:spcPts val="0"/>
              </a:spcAft>
              <a:buSzPts val="3200"/>
              <a:buNone/>
              <a:defRPr/>
            </a:lvl2pPr>
            <a:lvl3pPr lvl="2" algn="l" rtl="0">
              <a:spcBef>
                <a:spcPts val="0"/>
              </a:spcBef>
              <a:spcAft>
                <a:spcPts val="0"/>
              </a:spcAft>
              <a:buSzPts val="3200"/>
              <a:buNone/>
              <a:defRPr/>
            </a:lvl3pPr>
            <a:lvl4pPr lvl="3" algn="l" rtl="0">
              <a:spcBef>
                <a:spcPts val="0"/>
              </a:spcBef>
              <a:spcAft>
                <a:spcPts val="0"/>
              </a:spcAft>
              <a:buSzPts val="3200"/>
              <a:buNone/>
              <a:defRPr/>
            </a:lvl4pPr>
            <a:lvl5pPr lvl="4" algn="l" rtl="0">
              <a:spcBef>
                <a:spcPts val="0"/>
              </a:spcBef>
              <a:spcAft>
                <a:spcPts val="0"/>
              </a:spcAft>
              <a:buSzPts val="3200"/>
              <a:buNone/>
              <a:defRPr/>
            </a:lvl5pPr>
            <a:lvl6pPr lvl="5" algn="l" rtl="0">
              <a:spcBef>
                <a:spcPts val="0"/>
              </a:spcBef>
              <a:spcAft>
                <a:spcPts val="0"/>
              </a:spcAft>
              <a:buSzPts val="3200"/>
              <a:buNone/>
              <a:defRPr/>
            </a:lvl6pPr>
            <a:lvl7pPr lvl="6" algn="l" rtl="0">
              <a:spcBef>
                <a:spcPts val="0"/>
              </a:spcBef>
              <a:spcAft>
                <a:spcPts val="0"/>
              </a:spcAft>
              <a:buSzPts val="3200"/>
              <a:buNone/>
              <a:defRPr/>
            </a:lvl7pPr>
            <a:lvl8pPr lvl="7" algn="l" rtl="0">
              <a:spcBef>
                <a:spcPts val="0"/>
              </a:spcBef>
              <a:spcAft>
                <a:spcPts val="0"/>
              </a:spcAft>
              <a:buSzPts val="3200"/>
              <a:buNone/>
              <a:defRPr/>
            </a:lvl8pPr>
            <a:lvl9pPr lvl="8" algn="l" rtl="0">
              <a:spcBef>
                <a:spcPts val="0"/>
              </a:spcBef>
              <a:spcAft>
                <a:spcPts val="0"/>
              </a:spcAft>
              <a:buSzPts val="3200"/>
              <a:buNone/>
              <a:defRPr/>
            </a:lvl9pPr>
          </a:lstStyle>
          <a:p>
            <a:endParaRPr/>
          </a:p>
        </p:txBody>
      </p:sp>
      <p:sp>
        <p:nvSpPr>
          <p:cNvPr id="762" name="Google Shape;762;p48"/>
          <p:cNvSpPr txBox="1">
            <a:spLocks noGrp="1"/>
          </p:cNvSpPr>
          <p:nvPr>
            <p:ph type="subTitle" idx="3"/>
          </p:nvPr>
        </p:nvSpPr>
        <p:spPr>
          <a:xfrm>
            <a:off x="576075" y="1118525"/>
            <a:ext cx="10392900" cy="630900"/>
          </a:xfrm>
          <a:prstGeom prst="rect">
            <a:avLst/>
          </a:prstGeom>
        </p:spPr>
        <p:txBody>
          <a:bodyPr spcFirstLastPara="1" wrap="square" lIns="0" tIns="0" rIns="0" bIns="0" anchor="t" anchorCtr="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sp>
        <p:nvSpPr>
          <p:cNvPr id="23" name="Google Shape;23;p1"/>
          <p:cNvSpPr txBox="1">
            <a:spLocks noGrp="1"/>
          </p:cNvSpPr>
          <p:nvPr>
            <p:ph type="title"/>
          </p:nvPr>
        </p:nvSpPr>
        <p:spPr>
          <a:xfrm>
            <a:off x="571500" y="63500"/>
            <a:ext cx="10397400" cy="9906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1"/>
              </a:buClr>
              <a:buSzPts val="32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1pPr>
            <a:lvl2pPr marR="0" lvl="1"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2pPr>
            <a:lvl3pPr marR="0" lvl="2"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3pPr>
            <a:lvl4pPr marR="0" lvl="3"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4pPr>
            <a:lvl5pPr marR="0" lvl="4"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5pPr>
            <a:lvl6pPr marR="0" lvl="5"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6pPr>
            <a:lvl7pPr marR="0" lvl="6"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7pPr>
            <a:lvl8pPr marR="0" lvl="7"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8pPr>
            <a:lvl9pPr marR="0" lvl="8" algn="l" rtl="0">
              <a:spcBef>
                <a:spcPts val="0"/>
              </a:spcBef>
              <a:spcAft>
                <a:spcPts val="0"/>
              </a:spcAft>
              <a:buSzPts val="1400"/>
              <a:buFont typeface="Avant Garde Demi SFDC"/>
              <a:buNone/>
              <a:defRPr sz="3200" i="0" u="none" strike="noStrike" cap="none">
                <a:solidFill>
                  <a:schemeClr val="accent1"/>
                </a:solidFill>
                <a:latin typeface="Avant Garde Demi SFDC"/>
                <a:ea typeface="Avant Garde Demi SFDC"/>
                <a:cs typeface="Avant Garde Demi SFDC"/>
                <a:sym typeface="Avant Garde Demi SFDC"/>
              </a:defRPr>
            </a:lvl9pPr>
          </a:lstStyle>
          <a:p>
            <a:endParaRPr/>
          </a:p>
        </p:txBody>
      </p:sp>
      <p:sp>
        <p:nvSpPr>
          <p:cNvPr id="24" name="Google Shape;24;p1"/>
          <p:cNvSpPr txBox="1"/>
          <p:nvPr/>
        </p:nvSpPr>
        <p:spPr>
          <a:xfrm>
            <a:off x="13801727" y="6672263"/>
            <a:ext cx="1848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424145"/>
              </a:solidFill>
              <a:latin typeface="Salesforce Sans"/>
              <a:ea typeface="Salesforce Sans"/>
              <a:cs typeface="Salesforce Sans"/>
              <a:sym typeface="Salesforce Sans"/>
            </a:endParaRPr>
          </a:p>
        </p:txBody>
      </p:sp>
      <p:sp>
        <p:nvSpPr>
          <p:cNvPr id="25" name="Google Shape;25;p1"/>
          <p:cNvSpPr txBox="1">
            <a:spLocks noGrp="1"/>
          </p:cNvSpPr>
          <p:nvPr>
            <p:ph type="body" idx="1"/>
          </p:nvPr>
        </p:nvSpPr>
        <p:spPr>
          <a:xfrm>
            <a:off x="576072" y="1709928"/>
            <a:ext cx="11046000" cy="4316100"/>
          </a:xfrm>
          <a:prstGeom prst="rect">
            <a:avLst/>
          </a:prstGeom>
          <a:noFill/>
          <a:ln>
            <a:noFill/>
          </a:ln>
        </p:spPr>
        <p:txBody>
          <a:bodyPr spcFirstLastPara="1" wrap="square" lIns="91425" tIns="91425" rIns="91425" bIns="91425" anchor="t" anchorCtr="0">
            <a:noAutofit/>
          </a:bodyPr>
          <a:lstStyle>
            <a:lvl1pPr marL="457200" lvl="0" indent="-355600">
              <a:lnSpc>
                <a:spcPct val="103000"/>
              </a:lnSpc>
              <a:spcBef>
                <a:spcPts val="550"/>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1pPr>
            <a:lvl2pPr marL="914400" lvl="1" indent="-342900">
              <a:lnSpc>
                <a:spcPct val="93000"/>
              </a:lnSpc>
              <a:spcBef>
                <a:spcPts val="900"/>
              </a:spcBef>
              <a:spcAft>
                <a:spcPts val="0"/>
              </a:spcAft>
              <a:buClr>
                <a:schemeClr val="accent2"/>
              </a:buClr>
              <a:buSzPts val="1800"/>
              <a:buFont typeface="Salesforce Sans"/>
              <a:buChar char="○"/>
              <a:defRPr sz="1800">
                <a:solidFill>
                  <a:schemeClr val="accent2"/>
                </a:solidFill>
                <a:latin typeface="Salesforce Sans"/>
                <a:ea typeface="Salesforce Sans"/>
                <a:cs typeface="Salesforce Sans"/>
                <a:sym typeface="Salesforce Sans"/>
              </a:defRPr>
            </a:lvl2pPr>
            <a:lvl3pPr marL="1371600" lvl="2" indent="-330200">
              <a:lnSpc>
                <a:spcPct val="93000"/>
              </a:lnSpc>
              <a:spcBef>
                <a:spcPts val="1200"/>
              </a:spcBef>
              <a:spcAft>
                <a:spcPts val="0"/>
              </a:spcAft>
              <a:buClr>
                <a:schemeClr val="accent2"/>
              </a:buClr>
              <a:buSzPts val="1600"/>
              <a:buFont typeface="Salesforce Sans"/>
              <a:buChar char="■"/>
              <a:defRPr sz="1600">
                <a:solidFill>
                  <a:schemeClr val="accent2"/>
                </a:solidFill>
                <a:latin typeface="Salesforce Sans"/>
                <a:ea typeface="Salesforce Sans"/>
                <a:cs typeface="Salesforce Sans"/>
                <a:sym typeface="Salesforce Sans"/>
              </a:defRPr>
            </a:lvl3pPr>
            <a:lvl4pPr marL="1828800" lvl="3" indent="-317500">
              <a:lnSpc>
                <a:spcPct val="93000"/>
              </a:lnSpc>
              <a:spcBef>
                <a:spcPts val="12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4pPr>
            <a:lvl5pPr marL="2286000" lvl="4" indent="-355600">
              <a:lnSpc>
                <a:spcPct val="103000"/>
              </a:lnSpc>
              <a:spcBef>
                <a:spcPts val="900"/>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5pPr>
            <a:lvl6pPr marL="2743200" lvl="5" indent="-355600">
              <a:lnSpc>
                <a:spcPct val="103000"/>
              </a:lnSpc>
              <a:spcBef>
                <a:spcPts val="575"/>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6pPr>
            <a:lvl7pPr marL="3200400" lvl="6" indent="-355600">
              <a:lnSpc>
                <a:spcPct val="103000"/>
              </a:lnSpc>
              <a:spcBef>
                <a:spcPts val="575"/>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7pPr>
            <a:lvl8pPr marL="3657600" lvl="7" indent="-355600">
              <a:lnSpc>
                <a:spcPct val="103000"/>
              </a:lnSpc>
              <a:spcBef>
                <a:spcPts val="575"/>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8pPr>
            <a:lvl9pPr marL="4114800" lvl="8" indent="-355600">
              <a:lnSpc>
                <a:spcPct val="103000"/>
              </a:lnSpc>
              <a:spcBef>
                <a:spcPts val="575"/>
              </a:spcBef>
              <a:spcAft>
                <a:spcPts val="575"/>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7" r:id="rId7"/>
    <p:sldLayoutId id="2147483659" r:id="rId8"/>
    <p:sldLayoutId id="2147483694" r:id="rId9"/>
    <p:sldLayoutId id="2147483695" r:id="rId10"/>
    <p:sldLayoutId id="2147483696" r:id="rId11"/>
    <p:sldLayoutId id="2147483704" r:id="rId12"/>
    <p:sldLayoutId id="2147483715" r:id="rId13"/>
    <p:sldLayoutId id="2147483718" r:id="rId14"/>
    <p:sldLayoutId id="2147483721" r:id="rId15"/>
    <p:sldLayoutId id="2147483726" r:id="rId16"/>
    <p:sldLayoutId id="2147483727" r:id="rId17"/>
    <p:sldLayoutId id="214748374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4">
          <p15:clr>
            <a:srgbClr val="FF00FF"/>
          </p15:clr>
        </p15:guide>
        <p15:guide id="2" orient="horz" pos="3842">
          <p15:clr>
            <a:srgbClr val="FF00FF"/>
          </p15:clr>
        </p15:guide>
        <p15:guide id="3" pos="7314">
          <p15:clr>
            <a:srgbClr val="FF00FF"/>
          </p15:clr>
        </p15:guide>
        <p15:guide id="4" orient="horz" pos="320">
          <p15:clr>
            <a:srgbClr val="FF00FF"/>
          </p15:clr>
        </p15:guide>
        <p15:guide id="5" pos="3842">
          <p15:clr>
            <a:srgbClr val="FF00FF"/>
          </p15:clr>
        </p15:guide>
        <p15:guide id="6" pos="5121">
          <p15:clr>
            <a:srgbClr val="FF00FF"/>
          </p15:clr>
        </p15:guide>
        <p15:guide id="7" pos="2557">
          <p15:clr>
            <a:srgbClr val="FF00FF"/>
          </p15:clr>
        </p15:guide>
        <p15:guide id="8" pos="773">
          <p15:clr>
            <a:schemeClr val="dk2"/>
          </p15:clr>
        </p15:guide>
        <p15:guide id="9" pos="959">
          <p15:clr>
            <a:schemeClr val="dk2"/>
          </p15:clr>
        </p15:guide>
        <p15:guide id="10" pos="1368">
          <p15:clr>
            <a:schemeClr val="dk2"/>
          </p15:clr>
        </p15:guide>
        <p15:guide id="11" pos="1553">
          <p15:clr>
            <a:schemeClr val="dk2"/>
          </p15:clr>
        </p15:guide>
        <p15:guide id="12" pos="1962">
          <p15:clr>
            <a:schemeClr val="dk2"/>
          </p15:clr>
        </p15:guide>
        <p15:guide id="13" pos="2148">
          <p15:clr>
            <a:schemeClr val="dk2"/>
          </p15:clr>
        </p15:guide>
        <p15:guide id="14" pos="2743">
          <p15:clr>
            <a:schemeClr val="dk2"/>
          </p15:clr>
        </p15:guide>
        <p15:guide id="15" pos="3152">
          <p15:clr>
            <a:schemeClr val="dk2"/>
          </p15:clr>
        </p15:guide>
        <p15:guide id="16" pos="3337">
          <p15:clr>
            <a:schemeClr val="dk2"/>
          </p15:clr>
        </p15:guide>
        <p15:guide id="17" pos="3746">
          <p15:clr>
            <a:schemeClr val="dk2"/>
          </p15:clr>
        </p15:guide>
        <p15:guide id="18" pos="3932">
          <p15:clr>
            <a:schemeClr val="dk2"/>
          </p15:clr>
        </p15:guide>
        <p15:guide id="19" pos="4341">
          <p15:clr>
            <a:schemeClr val="dk2"/>
          </p15:clr>
        </p15:guide>
        <p15:guide id="20" pos="4526">
          <p15:clr>
            <a:schemeClr val="dk2"/>
          </p15:clr>
        </p15:guide>
        <p15:guide id="21" pos="4935">
          <p15:clr>
            <a:schemeClr val="dk2"/>
          </p15:clr>
        </p15:guide>
        <p15:guide id="22" pos="5530">
          <p15:clr>
            <a:schemeClr val="dk2"/>
          </p15:clr>
        </p15:guide>
        <p15:guide id="23" pos="5716">
          <p15:clr>
            <a:schemeClr val="dk2"/>
          </p15:clr>
        </p15:guide>
        <p15:guide id="24" pos="6125">
          <p15:clr>
            <a:schemeClr val="dk2"/>
          </p15:clr>
        </p15:guide>
        <p15:guide id="25" pos="6310">
          <p15:clr>
            <a:schemeClr val="dk2"/>
          </p15:clr>
        </p15:guide>
        <p15:guide id="26" pos="6719">
          <p15:clr>
            <a:schemeClr val="dk2"/>
          </p15:clr>
        </p15:guide>
        <p15:guide id="27" pos="6910">
          <p15:clr>
            <a:schemeClr val="dk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hyperlink" Target="mailto:phil@youreka.io"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hyperlink" Target="https://github.com/pbergner/df2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64.jpg"/></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salesforce.com/docs/component-library/documentation/en/lwc"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3.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06"/>
          <p:cNvSpPr txBox="1">
            <a:spLocks noGrp="1"/>
          </p:cNvSpPr>
          <p:nvPr>
            <p:ph type="title"/>
          </p:nvPr>
        </p:nvSpPr>
        <p:spPr>
          <a:xfrm>
            <a:off x="558664" y="1592918"/>
            <a:ext cx="7365294" cy="176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400" dirty="0"/>
              <a:t>Building LWC for Salesforce Field Service Mobile</a:t>
            </a:r>
            <a:endParaRPr sz="4400" dirty="0"/>
          </a:p>
        </p:txBody>
      </p:sp>
      <p:sp>
        <p:nvSpPr>
          <p:cNvPr id="1590" name="Google Shape;1590;p106"/>
          <p:cNvSpPr txBox="1">
            <a:spLocks noGrp="1"/>
          </p:cNvSpPr>
          <p:nvPr>
            <p:ph type="subTitle" idx="1"/>
          </p:nvPr>
        </p:nvSpPr>
        <p:spPr>
          <a:xfrm>
            <a:off x="576075" y="3489175"/>
            <a:ext cx="5523000" cy="940200"/>
          </a:xfrm>
          <a:prstGeom prst="rect">
            <a:avLst/>
          </a:prstGeom>
        </p:spPr>
        <p:txBody>
          <a:bodyPr spcFirstLastPara="1" wrap="square" lIns="0" tIns="0" rIns="0" bIns="0" anchor="t" anchorCtr="0">
            <a:noAutofit/>
          </a:bodyPr>
          <a:lstStyle/>
          <a:p>
            <a:pPr marL="0" lvl="0" indent="0" algn="l" rtl="0">
              <a:spcBef>
                <a:spcPts val="550"/>
              </a:spcBef>
              <a:spcAft>
                <a:spcPts val="575"/>
              </a:spcAft>
              <a:buNone/>
            </a:pPr>
            <a:r>
              <a:rPr lang="en-US" dirty="0"/>
              <a:t>Better enabling your field service team</a:t>
            </a:r>
            <a:endParaRPr dirty="0"/>
          </a:p>
        </p:txBody>
      </p:sp>
      <p:sp>
        <p:nvSpPr>
          <p:cNvPr id="1591" name="Google Shape;1591;p106"/>
          <p:cNvSpPr txBox="1">
            <a:spLocks noGrp="1"/>
          </p:cNvSpPr>
          <p:nvPr>
            <p:ph type="subTitle" idx="2"/>
          </p:nvPr>
        </p:nvSpPr>
        <p:spPr>
          <a:xfrm>
            <a:off x="576075" y="4365150"/>
            <a:ext cx="4721700" cy="667500"/>
          </a:xfrm>
          <a:prstGeom prst="rect">
            <a:avLst/>
          </a:prstGeom>
        </p:spPr>
        <p:txBody>
          <a:bodyPr spcFirstLastPara="1" wrap="square" lIns="0" tIns="0" rIns="0" bIns="0" anchor="t" anchorCtr="0">
            <a:noAutofit/>
          </a:bodyPr>
          <a:lstStyle/>
          <a:p>
            <a:pPr marL="0" lvl="0" indent="0" algn="l" rtl="0">
              <a:spcBef>
                <a:spcPts val="550"/>
              </a:spcBef>
              <a:spcAft>
                <a:spcPts val="0"/>
              </a:spcAft>
              <a:buNone/>
            </a:pPr>
            <a:r>
              <a:rPr lang="en-US" b="1" dirty="0">
                <a:latin typeface="Salesforce Sans"/>
                <a:ea typeface="Salesforce Sans"/>
                <a:cs typeface="Salesforce Sans"/>
                <a:sym typeface="Salesforce Sans"/>
              </a:rPr>
              <a:t>Phil Bergner, Director of Engineering</a:t>
            </a:r>
            <a:endParaRPr b="1" dirty="0">
              <a:latin typeface="Salesforce Sans"/>
              <a:ea typeface="Salesforce Sans"/>
              <a:cs typeface="Salesforce Sans"/>
              <a:sym typeface="Salesforce Sans"/>
            </a:endParaRPr>
          </a:p>
          <a:p>
            <a:pPr marL="0" lvl="0" indent="0" algn="l" rtl="0">
              <a:lnSpc>
                <a:spcPct val="100000"/>
              </a:lnSpc>
              <a:spcBef>
                <a:spcPts val="0"/>
              </a:spcBef>
              <a:spcAft>
                <a:spcPts val="575"/>
              </a:spcAft>
              <a:buNone/>
            </a:pPr>
            <a:r>
              <a:rPr lang="en-US" dirty="0">
                <a:latin typeface="Salesforce Sans"/>
                <a:ea typeface="Salesforce Sans"/>
                <a:cs typeface="Salesforce Sans"/>
                <a:sym typeface="Salesforce Sans"/>
              </a:rPr>
              <a:t>@</a:t>
            </a:r>
            <a:r>
              <a:rPr lang="en-US" dirty="0" err="1">
                <a:latin typeface="Salesforce Sans"/>
                <a:ea typeface="Salesforce Sans"/>
                <a:cs typeface="Salesforce Sans"/>
                <a:sym typeface="Salesforce Sans"/>
              </a:rPr>
              <a:t>philleebe</a:t>
            </a:r>
            <a:r>
              <a:rPr lang="en-US" dirty="0">
                <a:latin typeface="Salesforce Sans"/>
                <a:ea typeface="Salesforce Sans"/>
                <a:cs typeface="Salesforce Sans"/>
                <a:sym typeface="Salesforce Sans"/>
              </a:rPr>
              <a:t> | </a:t>
            </a:r>
            <a:r>
              <a:rPr lang="en-US" dirty="0" err="1">
                <a:latin typeface="Salesforce Sans"/>
                <a:ea typeface="Salesforce Sans"/>
                <a:cs typeface="Salesforce Sans"/>
                <a:sym typeface="Salesforce Sans"/>
              </a:rPr>
              <a:t>phil@youreka.io</a:t>
            </a:r>
            <a:endParaRPr dirty="0">
              <a:latin typeface="Salesforce Sans"/>
              <a:ea typeface="Salesforce Sans"/>
              <a:cs typeface="Salesforce Sans"/>
              <a:sym typeface="Salesforce Sans"/>
            </a:endParaRPr>
          </a:p>
        </p:txBody>
      </p:sp>
      <p:cxnSp>
        <p:nvCxnSpPr>
          <p:cNvPr id="1593" name="Google Shape;1593;p106"/>
          <p:cNvCxnSpPr/>
          <p:nvPr/>
        </p:nvCxnSpPr>
        <p:spPr>
          <a:xfrm>
            <a:off x="3247550" y="888261"/>
            <a:ext cx="0" cy="576900"/>
          </a:xfrm>
          <a:prstGeom prst="straightConnector1">
            <a:avLst/>
          </a:prstGeom>
          <a:noFill/>
          <a:ln w="19050" cap="flat" cmpd="sng">
            <a:solidFill>
              <a:srgbClr val="C4EBFD"/>
            </a:solidFill>
            <a:prstDash val="solid"/>
            <a:round/>
            <a:headEnd type="none" w="med" len="med"/>
            <a:tailEnd type="none" w="med" len="med"/>
          </a:ln>
        </p:spPr>
      </p:cxnSp>
      <p:pic>
        <p:nvPicPr>
          <p:cNvPr id="3" name="Picture 2" descr="Logo&#10;&#10;Description automatically generated">
            <a:extLst>
              <a:ext uri="{FF2B5EF4-FFF2-40B4-BE49-F238E27FC236}">
                <a16:creationId xmlns:a16="http://schemas.microsoft.com/office/drawing/2014/main" id="{33604E71-E7B6-D2F0-0EF6-13AD4D7CA382}"/>
              </a:ext>
            </a:extLst>
          </p:cNvPr>
          <p:cNvPicPr>
            <a:picLocks noChangeAspect="1"/>
          </p:cNvPicPr>
          <p:nvPr/>
        </p:nvPicPr>
        <p:blipFill>
          <a:blip r:embed="rId3"/>
          <a:stretch>
            <a:fillRect/>
          </a:stretch>
        </p:blipFill>
        <p:spPr>
          <a:xfrm>
            <a:off x="3482574" y="793013"/>
            <a:ext cx="2611835" cy="7400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131"/>
          <p:cNvSpPr txBox="1">
            <a:spLocks noGrp="1"/>
          </p:cNvSpPr>
          <p:nvPr>
            <p:ph type="title"/>
          </p:nvPr>
        </p:nvSpPr>
        <p:spPr>
          <a:xfrm>
            <a:off x="576075" y="66200"/>
            <a:ext cx="1032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Our Updated Work Order</a:t>
            </a:r>
            <a:endParaRPr dirty="0"/>
          </a:p>
        </p:txBody>
      </p:sp>
      <p:pic>
        <p:nvPicPr>
          <p:cNvPr id="7" name="Picture 6" descr="Graphical user interface, application&#10;&#10;Description automatically generated">
            <a:extLst>
              <a:ext uri="{FF2B5EF4-FFF2-40B4-BE49-F238E27FC236}">
                <a16:creationId xmlns:a16="http://schemas.microsoft.com/office/drawing/2014/main" id="{75B9B7F6-CABB-511F-3417-5FAA2673B4D7}"/>
              </a:ext>
            </a:extLst>
          </p:cNvPr>
          <p:cNvPicPr>
            <a:picLocks noChangeAspect="1"/>
          </p:cNvPicPr>
          <p:nvPr/>
        </p:nvPicPr>
        <p:blipFill>
          <a:blip r:embed="rId3"/>
          <a:stretch>
            <a:fillRect/>
          </a:stretch>
        </p:blipFill>
        <p:spPr>
          <a:xfrm>
            <a:off x="1210766" y="1736170"/>
            <a:ext cx="9056317" cy="4457772"/>
          </a:xfrm>
          <a:prstGeom prst="rect">
            <a:avLst/>
          </a:prstGeom>
        </p:spPr>
      </p:pic>
      <p:sp>
        <p:nvSpPr>
          <p:cNvPr id="4" name="Rectangle 3">
            <a:extLst>
              <a:ext uri="{FF2B5EF4-FFF2-40B4-BE49-F238E27FC236}">
                <a16:creationId xmlns:a16="http://schemas.microsoft.com/office/drawing/2014/main" id="{A9F44FC8-68A6-0364-9F6F-2BC6D6F02EC9}"/>
              </a:ext>
            </a:extLst>
          </p:cNvPr>
          <p:cNvSpPr/>
          <p:nvPr/>
        </p:nvSpPr>
        <p:spPr>
          <a:xfrm>
            <a:off x="4041647" y="5311036"/>
            <a:ext cx="6225436" cy="8829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928162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131"/>
          <p:cNvSpPr txBox="1">
            <a:spLocks noGrp="1"/>
          </p:cNvSpPr>
          <p:nvPr>
            <p:ph type="title"/>
          </p:nvPr>
        </p:nvSpPr>
        <p:spPr>
          <a:xfrm>
            <a:off x="576075" y="66200"/>
            <a:ext cx="1032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Newly Attached Photo</a:t>
            </a:r>
            <a:endParaRPr dirty="0"/>
          </a:p>
        </p:txBody>
      </p:sp>
      <p:sp>
        <p:nvSpPr>
          <p:cNvPr id="1804" name="Google Shape;1804;p131"/>
          <p:cNvSpPr txBox="1">
            <a:spLocks noGrp="1"/>
          </p:cNvSpPr>
          <p:nvPr>
            <p:ph type="subTitle" idx="1"/>
          </p:nvPr>
        </p:nvSpPr>
        <p:spPr>
          <a:xfrm>
            <a:off x="4359275" y="6446375"/>
            <a:ext cx="7251300" cy="2235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a:t>Footer</a:t>
            </a:r>
            <a:endParaRPr/>
          </a:p>
        </p:txBody>
      </p:sp>
      <p:pic>
        <p:nvPicPr>
          <p:cNvPr id="9" name="Picture 8" descr="Graphical user interface, application&#10;&#10;Description automatically generated">
            <a:extLst>
              <a:ext uri="{FF2B5EF4-FFF2-40B4-BE49-F238E27FC236}">
                <a16:creationId xmlns:a16="http://schemas.microsoft.com/office/drawing/2014/main" id="{C5C1D081-0536-EA8B-86F1-C01E3ABB53EF}"/>
              </a:ext>
            </a:extLst>
          </p:cNvPr>
          <p:cNvPicPr>
            <a:picLocks noChangeAspect="1"/>
          </p:cNvPicPr>
          <p:nvPr/>
        </p:nvPicPr>
        <p:blipFill>
          <a:blip r:embed="rId3"/>
          <a:stretch>
            <a:fillRect/>
          </a:stretch>
        </p:blipFill>
        <p:spPr>
          <a:xfrm>
            <a:off x="1211262" y="2813050"/>
            <a:ext cx="9575286" cy="1207805"/>
          </a:xfrm>
          <a:prstGeom prst="rect">
            <a:avLst/>
          </a:prstGeom>
        </p:spPr>
      </p:pic>
    </p:spTree>
    <p:extLst>
      <p:ext uri="{BB962C8B-B14F-4D97-AF65-F5344CB8AC3E}">
        <p14:creationId xmlns:p14="http://schemas.microsoft.com/office/powerpoint/2010/main" val="1883483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131"/>
          <p:cNvSpPr txBox="1">
            <a:spLocks noGrp="1"/>
          </p:cNvSpPr>
          <p:nvPr>
            <p:ph type="title"/>
          </p:nvPr>
        </p:nvSpPr>
        <p:spPr>
          <a:xfrm>
            <a:off x="576075" y="66200"/>
            <a:ext cx="103257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Actual Photo Attached</a:t>
            </a:r>
            <a:endParaRPr dirty="0"/>
          </a:p>
        </p:txBody>
      </p:sp>
      <p:pic>
        <p:nvPicPr>
          <p:cNvPr id="3" name="Picture 2" descr="A picture containing text, indoor, computer, kitchen appliance&#10;&#10;Description automatically generated">
            <a:extLst>
              <a:ext uri="{FF2B5EF4-FFF2-40B4-BE49-F238E27FC236}">
                <a16:creationId xmlns:a16="http://schemas.microsoft.com/office/drawing/2014/main" id="{6255215F-2609-9BF8-997F-1B2A3BA8721B}"/>
              </a:ext>
            </a:extLst>
          </p:cNvPr>
          <p:cNvPicPr>
            <a:picLocks noChangeAspect="1"/>
          </p:cNvPicPr>
          <p:nvPr/>
        </p:nvPicPr>
        <p:blipFill>
          <a:blip r:embed="rId3"/>
          <a:stretch>
            <a:fillRect/>
          </a:stretch>
        </p:blipFill>
        <p:spPr>
          <a:xfrm>
            <a:off x="1954060" y="1784547"/>
            <a:ext cx="7772400" cy="4333701"/>
          </a:xfrm>
          <a:prstGeom prst="rect">
            <a:avLst/>
          </a:prstGeom>
        </p:spPr>
      </p:pic>
    </p:spTree>
    <p:extLst>
      <p:ext uri="{BB962C8B-B14F-4D97-AF65-F5344CB8AC3E}">
        <p14:creationId xmlns:p14="http://schemas.microsoft.com/office/powerpoint/2010/main" val="307941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27"/>
          <p:cNvSpPr txBox="1">
            <a:spLocks noGrp="1"/>
          </p:cNvSpPr>
          <p:nvPr>
            <p:ph type="title"/>
          </p:nvPr>
        </p:nvSpPr>
        <p:spPr>
          <a:xfrm>
            <a:off x="576075" y="2368296"/>
            <a:ext cx="6309300" cy="164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Let’s look at the code</a:t>
            </a:r>
            <a:endParaRPr dirty="0"/>
          </a:p>
        </p:txBody>
      </p:sp>
      <p:grpSp>
        <p:nvGrpSpPr>
          <p:cNvPr id="1769" name="Google Shape;1769;p127"/>
          <p:cNvGrpSpPr/>
          <p:nvPr/>
        </p:nvGrpSpPr>
        <p:grpSpPr>
          <a:xfrm>
            <a:off x="8341175" y="2963745"/>
            <a:ext cx="2074985" cy="3401555"/>
            <a:chOff x="8511922" y="3295074"/>
            <a:chExt cx="1919505" cy="3146675"/>
          </a:xfrm>
        </p:grpSpPr>
        <p:pic>
          <p:nvPicPr>
            <p:cNvPr id="1770" name="Google Shape;1770;p127"/>
            <p:cNvPicPr preferRelativeResize="0"/>
            <p:nvPr/>
          </p:nvPicPr>
          <p:blipFill rotWithShape="1">
            <a:blip r:embed="rId3">
              <a:alphaModFix/>
            </a:blip>
            <a:srcRect/>
            <a:stretch/>
          </p:blipFill>
          <p:spPr>
            <a:xfrm>
              <a:off x="8511922" y="6116171"/>
              <a:ext cx="1894333" cy="325578"/>
            </a:xfrm>
            <a:prstGeom prst="rect">
              <a:avLst/>
            </a:prstGeom>
            <a:noFill/>
            <a:ln>
              <a:noFill/>
            </a:ln>
          </p:spPr>
        </p:pic>
        <p:pic>
          <p:nvPicPr>
            <p:cNvPr id="1771" name="Google Shape;1771;p127" descr="Google Shape;1794;p180"/>
            <p:cNvPicPr preferRelativeResize="0"/>
            <p:nvPr/>
          </p:nvPicPr>
          <p:blipFill rotWithShape="1">
            <a:blip r:embed="rId4">
              <a:alphaModFix/>
            </a:blip>
            <a:srcRect/>
            <a:stretch/>
          </p:blipFill>
          <p:spPr>
            <a:xfrm>
              <a:off x="8537075" y="3295074"/>
              <a:ext cx="1894351" cy="3044475"/>
            </a:xfrm>
            <a:prstGeom prst="rect">
              <a:avLst/>
            </a:prstGeom>
            <a:noFill/>
            <a:ln>
              <a:noFill/>
            </a:ln>
          </p:spPr>
        </p:pic>
      </p:grpSp>
    </p:spTree>
    <p:extLst>
      <p:ext uri="{BB962C8B-B14F-4D97-AF65-F5344CB8AC3E}">
        <p14:creationId xmlns:p14="http://schemas.microsoft.com/office/powerpoint/2010/main" val="865207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114"/>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else do we need to do?</a:t>
            </a:r>
            <a:endParaRPr dirty="0"/>
          </a:p>
        </p:txBody>
      </p:sp>
      <p:sp>
        <p:nvSpPr>
          <p:cNvPr id="1656" name="Google Shape;1656;p114"/>
          <p:cNvSpPr txBox="1">
            <a:spLocks noGrp="1"/>
          </p:cNvSpPr>
          <p:nvPr>
            <p:ph type="subTitle" idx="2"/>
          </p:nvPr>
        </p:nvSpPr>
        <p:spPr>
          <a:xfrm>
            <a:off x="576075" y="1115568"/>
            <a:ext cx="10396800" cy="594300"/>
          </a:xfrm>
          <a:prstGeom prst="rect">
            <a:avLst/>
          </a:prstGeom>
        </p:spPr>
        <p:txBody>
          <a:bodyPr spcFirstLastPara="1" wrap="square" lIns="0" tIns="0" rIns="0" bIns="0" anchor="t" anchorCtr="0">
            <a:noAutofit/>
          </a:bodyPr>
          <a:lstStyle/>
          <a:p>
            <a:pPr marL="0" lvl="0" indent="0" algn="l" rtl="0">
              <a:spcBef>
                <a:spcPts val="0"/>
              </a:spcBef>
              <a:spcAft>
                <a:spcPts val="300"/>
              </a:spcAft>
              <a:buNone/>
            </a:pPr>
            <a:r>
              <a:rPr lang="en-US" dirty="0"/>
              <a:t>Add a new Quick Action to the object</a:t>
            </a:r>
            <a:endParaRPr dirty="0"/>
          </a:p>
        </p:txBody>
      </p:sp>
      <p:pic>
        <p:nvPicPr>
          <p:cNvPr id="5" name="Picture 4" descr="Graphical user interface, application&#10;&#10;Description automatically generated">
            <a:extLst>
              <a:ext uri="{FF2B5EF4-FFF2-40B4-BE49-F238E27FC236}">
                <a16:creationId xmlns:a16="http://schemas.microsoft.com/office/drawing/2014/main" id="{4959848B-5EEA-2B4E-4814-ECEB71FF02CD}"/>
              </a:ext>
            </a:extLst>
          </p:cNvPr>
          <p:cNvPicPr>
            <a:picLocks noChangeAspect="1"/>
          </p:cNvPicPr>
          <p:nvPr/>
        </p:nvPicPr>
        <p:blipFill>
          <a:blip r:embed="rId3"/>
          <a:stretch>
            <a:fillRect/>
          </a:stretch>
        </p:blipFill>
        <p:spPr>
          <a:xfrm>
            <a:off x="576071" y="1768636"/>
            <a:ext cx="10824765" cy="3973796"/>
          </a:xfrm>
          <a:prstGeom prst="rect">
            <a:avLst/>
          </a:prstGeom>
        </p:spPr>
      </p:pic>
    </p:spTree>
    <p:extLst>
      <p:ext uri="{BB962C8B-B14F-4D97-AF65-F5344CB8AC3E}">
        <p14:creationId xmlns:p14="http://schemas.microsoft.com/office/powerpoint/2010/main" val="3389395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F5FE"/>
        </a:solidFill>
        <a:effectLst/>
      </p:bgPr>
    </p:bg>
    <p:spTree>
      <p:nvGrpSpPr>
        <p:cNvPr id="1" name="Shape 1818"/>
        <p:cNvGrpSpPr/>
        <p:nvPr/>
      </p:nvGrpSpPr>
      <p:grpSpPr>
        <a:xfrm>
          <a:off x="0" y="0"/>
          <a:ext cx="0" cy="0"/>
          <a:chOff x="0" y="0"/>
          <a:chExt cx="0" cy="0"/>
        </a:xfrm>
      </p:grpSpPr>
      <p:sp>
        <p:nvSpPr>
          <p:cNvPr id="1819" name="Google Shape;1819;p133"/>
          <p:cNvSpPr txBox="1">
            <a:spLocks noGrp="1"/>
          </p:cNvSpPr>
          <p:nvPr>
            <p:ph type="body" idx="3"/>
          </p:nvPr>
        </p:nvSpPr>
        <p:spPr>
          <a:xfrm>
            <a:off x="748175" y="1911100"/>
            <a:ext cx="31401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Offline Briefcase</a:t>
            </a:r>
          </a:p>
          <a:p>
            <a:pPr marL="0" indent="0">
              <a:buNone/>
            </a:pPr>
            <a:r>
              <a:rPr lang="en-US" dirty="0"/>
              <a:t>Offline Briefcase allows you to prime offline data in Salesforce Field Service Mobile</a:t>
            </a:r>
          </a:p>
          <a:p>
            <a:pPr marL="0" lvl="0" indent="0" algn="l" rtl="0">
              <a:spcBef>
                <a:spcPts val="550"/>
              </a:spcBef>
              <a:spcAft>
                <a:spcPts val="0"/>
              </a:spcAft>
              <a:buNone/>
            </a:pPr>
            <a:endParaRPr b="1" dirty="0">
              <a:solidFill>
                <a:schemeClr val="dk1"/>
              </a:solidFill>
            </a:endParaRPr>
          </a:p>
        </p:txBody>
      </p:sp>
      <p:sp>
        <p:nvSpPr>
          <p:cNvPr id="1820" name="Google Shape;1820;p133"/>
          <p:cNvSpPr txBox="1">
            <a:spLocks noGrp="1"/>
          </p:cNvSpPr>
          <p:nvPr>
            <p:ph type="title"/>
          </p:nvPr>
        </p:nvSpPr>
        <p:spPr>
          <a:xfrm>
            <a:off x="576075" y="66200"/>
            <a:ext cx="10264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Offline Support</a:t>
            </a:r>
            <a:endParaRPr dirty="0"/>
          </a:p>
        </p:txBody>
      </p:sp>
      <p:sp>
        <p:nvSpPr>
          <p:cNvPr id="1823" name="Google Shape;1823;p133"/>
          <p:cNvSpPr txBox="1">
            <a:spLocks noGrp="1"/>
          </p:cNvSpPr>
          <p:nvPr>
            <p:ph type="body" idx="4"/>
          </p:nvPr>
        </p:nvSpPr>
        <p:spPr>
          <a:xfrm>
            <a:off x="4527650" y="1911100"/>
            <a:ext cx="31401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LWC Apex Cache</a:t>
            </a:r>
          </a:p>
          <a:p>
            <a:pPr marL="0" indent="0">
              <a:buNone/>
            </a:pPr>
            <a:r>
              <a:rPr lang="en-US" dirty="0"/>
              <a:t>If you’re utilizing apex wires to cache data, you’ll have to open the LWC once while online to cache the results before going offline.</a:t>
            </a:r>
            <a:endParaRPr lang="en-US" b="1" dirty="0">
              <a:solidFill>
                <a:schemeClr val="accent1"/>
              </a:solidFill>
            </a:endParaRPr>
          </a:p>
        </p:txBody>
      </p:sp>
      <p:sp>
        <p:nvSpPr>
          <p:cNvPr id="1824" name="Google Shape;1824;p133"/>
          <p:cNvSpPr txBox="1">
            <a:spLocks noGrp="1"/>
          </p:cNvSpPr>
          <p:nvPr>
            <p:ph type="body" idx="5"/>
          </p:nvPr>
        </p:nvSpPr>
        <p:spPr>
          <a:xfrm>
            <a:off x="8307050" y="1911100"/>
            <a:ext cx="31398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Some functionality limited</a:t>
            </a:r>
          </a:p>
          <a:p>
            <a:pPr marL="0" lvl="0" indent="0" algn="l" rtl="0">
              <a:spcBef>
                <a:spcPts val="575"/>
              </a:spcBef>
              <a:spcAft>
                <a:spcPts val="575"/>
              </a:spcAft>
              <a:buNone/>
            </a:pPr>
            <a:r>
              <a:rPr lang="en-US" dirty="0"/>
              <a:t>Not all features are available offline. Check the latest documentation to see what’s available.</a:t>
            </a:r>
          </a:p>
        </p:txBody>
      </p:sp>
    </p:spTree>
    <p:extLst>
      <p:ext uri="{BB962C8B-B14F-4D97-AF65-F5344CB8AC3E}">
        <p14:creationId xmlns:p14="http://schemas.microsoft.com/office/powerpoint/2010/main" val="719394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9"/>
        <p:cNvGrpSpPr/>
        <p:nvPr/>
      </p:nvGrpSpPr>
      <p:grpSpPr>
        <a:xfrm>
          <a:off x="0" y="0"/>
          <a:ext cx="0" cy="0"/>
          <a:chOff x="0" y="0"/>
          <a:chExt cx="0" cy="0"/>
        </a:xfrm>
      </p:grpSpPr>
      <p:sp>
        <p:nvSpPr>
          <p:cNvPr id="1811" name="Google Shape;1811;p132"/>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Mobile Development Considerations</a:t>
            </a:r>
            <a:endParaRPr dirty="0"/>
          </a:p>
        </p:txBody>
      </p:sp>
      <p:sp>
        <p:nvSpPr>
          <p:cNvPr id="1813" name="Google Shape;1813;p132"/>
          <p:cNvSpPr txBox="1">
            <a:spLocks noGrp="1"/>
          </p:cNvSpPr>
          <p:nvPr>
            <p:ph type="body" idx="3"/>
          </p:nvPr>
        </p:nvSpPr>
        <p:spPr>
          <a:xfrm>
            <a:off x="748175" y="1911100"/>
            <a:ext cx="50478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Screen size</a:t>
            </a:r>
            <a:endParaRPr b="1" dirty="0">
              <a:solidFill>
                <a:schemeClr val="accent1"/>
              </a:solidFill>
            </a:endParaRPr>
          </a:p>
          <a:p>
            <a:pPr marL="0" lvl="0" indent="0" algn="l" rtl="0">
              <a:spcBef>
                <a:spcPts val="575"/>
              </a:spcBef>
              <a:spcAft>
                <a:spcPts val="0"/>
              </a:spcAft>
              <a:buNone/>
            </a:pPr>
            <a:r>
              <a:rPr lang="en-US" dirty="0"/>
              <a:t>"But it looks fine on my phone…”</a:t>
            </a:r>
          </a:p>
          <a:p>
            <a:pPr marL="342900" indent="-342900">
              <a:spcBef>
                <a:spcPts val="575"/>
              </a:spcBef>
            </a:pPr>
            <a:r>
              <a:rPr lang="en-US" dirty="0"/>
              <a:t>Simplified interactions</a:t>
            </a:r>
          </a:p>
          <a:p>
            <a:pPr marL="342900" indent="-342900">
              <a:spcBef>
                <a:spcPts val="575"/>
              </a:spcBef>
            </a:pPr>
            <a:r>
              <a:rPr lang="en-US" dirty="0"/>
              <a:t>Large button size</a:t>
            </a:r>
          </a:p>
          <a:p>
            <a:pPr marL="342900" indent="-342900">
              <a:spcBef>
                <a:spcPts val="575"/>
              </a:spcBef>
            </a:pPr>
            <a:r>
              <a:rPr lang="en-US" dirty="0"/>
              <a:t>Clear call to action elements</a:t>
            </a:r>
          </a:p>
        </p:txBody>
      </p:sp>
      <p:sp>
        <p:nvSpPr>
          <p:cNvPr id="1814" name="Google Shape;1814;p132"/>
          <p:cNvSpPr txBox="1">
            <a:spLocks noGrp="1"/>
          </p:cNvSpPr>
          <p:nvPr>
            <p:ph type="body" idx="4"/>
          </p:nvPr>
        </p:nvSpPr>
        <p:spPr>
          <a:xfrm>
            <a:off x="6399300" y="1911100"/>
            <a:ext cx="50478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0"/>
              </a:spcAft>
              <a:buNone/>
            </a:pPr>
            <a:r>
              <a:rPr lang="en-US" b="1" dirty="0">
                <a:solidFill>
                  <a:schemeClr val="accent1"/>
                </a:solidFill>
              </a:rPr>
              <a:t>Sync time</a:t>
            </a:r>
          </a:p>
          <a:p>
            <a:pPr marL="0" lvl="0" indent="0" algn="l" rtl="0">
              <a:spcBef>
                <a:spcPts val="575"/>
              </a:spcBef>
              <a:spcAft>
                <a:spcPts val="0"/>
              </a:spcAft>
              <a:buNone/>
            </a:pPr>
            <a:r>
              <a:rPr lang="en-US" dirty="0"/>
              <a:t>”Is it done yet?”</a:t>
            </a:r>
          </a:p>
          <a:p>
            <a:pPr marL="342900" indent="-342900"/>
            <a:r>
              <a:rPr lang="en-US" dirty="0"/>
              <a:t>Data filters</a:t>
            </a:r>
          </a:p>
          <a:p>
            <a:pPr marL="342900" indent="-342900"/>
            <a:r>
              <a:rPr lang="en-US" dirty="0"/>
              <a:t>Cache data</a:t>
            </a:r>
          </a:p>
          <a:p>
            <a:pPr marL="342900" lvl="0" indent="-342900" algn="l" rtl="0">
              <a:spcBef>
                <a:spcPts val="550"/>
              </a:spcBef>
              <a:spcAft>
                <a:spcPts val="0"/>
              </a:spcAft>
              <a:buFontTx/>
              <a:buChar char="-"/>
            </a:pPr>
            <a:endParaRPr lang="en-US" dirty="0"/>
          </a:p>
        </p:txBody>
      </p:sp>
    </p:spTree>
    <p:extLst>
      <p:ext uri="{BB962C8B-B14F-4D97-AF65-F5344CB8AC3E}">
        <p14:creationId xmlns:p14="http://schemas.microsoft.com/office/powerpoint/2010/main" val="2381033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2"/>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Any real world examples?</a:t>
            </a:r>
            <a:endParaRPr dirty="0"/>
          </a:p>
        </p:txBody>
      </p:sp>
      <p:sp>
        <p:nvSpPr>
          <p:cNvPr id="1641" name="Google Shape;1641;p112"/>
          <p:cNvSpPr txBox="1">
            <a:spLocks noGrp="1"/>
          </p:cNvSpPr>
          <p:nvPr>
            <p:ph type="body" idx="2"/>
          </p:nvPr>
        </p:nvSpPr>
        <p:spPr>
          <a:xfrm>
            <a:off x="513317" y="969118"/>
            <a:ext cx="10208962" cy="4389600"/>
          </a:xfrm>
          <a:prstGeom prst="rect">
            <a:avLst/>
          </a:prstGeom>
        </p:spPr>
        <p:txBody>
          <a:bodyPr spcFirstLastPara="1" wrap="square" lIns="91425" tIns="91425" rIns="91425" bIns="91425" anchor="t" anchorCtr="0">
            <a:noAutofit/>
          </a:bodyPr>
          <a:lstStyle/>
          <a:p>
            <a:pPr marL="0" lvl="0" indent="0" algn="l" rtl="0">
              <a:spcBef>
                <a:spcPts val="575"/>
              </a:spcBef>
              <a:spcAft>
                <a:spcPts val="0"/>
              </a:spcAft>
              <a:buNone/>
            </a:pPr>
            <a:r>
              <a:rPr lang="en-US" dirty="0"/>
              <a:t>At Youreka we’ve developed our very own LWC embedded in Salesforce Field Service Mobile.</a:t>
            </a:r>
            <a:endParaRPr dirty="0"/>
          </a:p>
        </p:txBody>
      </p:sp>
      <p:pic>
        <p:nvPicPr>
          <p:cNvPr id="8" name="Picture 7">
            <a:extLst>
              <a:ext uri="{FF2B5EF4-FFF2-40B4-BE49-F238E27FC236}">
                <a16:creationId xmlns:a16="http://schemas.microsoft.com/office/drawing/2014/main" id="{68F40BE8-BD1B-8B25-9274-9672323E4B2B}"/>
              </a:ext>
            </a:extLst>
          </p:cNvPr>
          <p:cNvPicPr>
            <a:picLocks noChangeAspect="1"/>
          </p:cNvPicPr>
          <p:nvPr/>
        </p:nvPicPr>
        <p:blipFill>
          <a:blip r:embed="rId3"/>
          <a:stretch>
            <a:fillRect/>
          </a:stretch>
        </p:blipFill>
        <p:spPr>
          <a:xfrm>
            <a:off x="2188798" y="2325318"/>
            <a:ext cx="6858000" cy="3860800"/>
          </a:xfrm>
          <a:prstGeom prst="rect">
            <a:avLst/>
          </a:prstGeom>
        </p:spPr>
      </p:pic>
      <p:pic>
        <p:nvPicPr>
          <p:cNvPr id="9" name="Picture 8" descr="Logo&#10;&#10;Description automatically generated">
            <a:extLst>
              <a:ext uri="{FF2B5EF4-FFF2-40B4-BE49-F238E27FC236}">
                <a16:creationId xmlns:a16="http://schemas.microsoft.com/office/drawing/2014/main" id="{48FF4B63-4D8A-41FA-D4EF-8AF2AEE26E5A}"/>
              </a:ext>
            </a:extLst>
          </p:cNvPr>
          <p:cNvPicPr>
            <a:picLocks noChangeAspect="1"/>
          </p:cNvPicPr>
          <p:nvPr/>
        </p:nvPicPr>
        <p:blipFill>
          <a:blip r:embed="rId4"/>
          <a:stretch>
            <a:fillRect/>
          </a:stretch>
        </p:blipFill>
        <p:spPr>
          <a:xfrm>
            <a:off x="4193142" y="1485090"/>
            <a:ext cx="2611835" cy="740020"/>
          </a:xfrm>
          <a:prstGeom prst="rect">
            <a:avLst/>
          </a:prstGeom>
        </p:spPr>
      </p:pic>
    </p:spTree>
    <p:extLst>
      <p:ext uri="{BB962C8B-B14F-4D97-AF65-F5344CB8AC3E}">
        <p14:creationId xmlns:p14="http://schemas.microsoft.com/office/powerpoint/2010/main" val="2028706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4" name="Google Shape;1591;p106">
            <a:extLst>
              <a:ext uri="{FF2B5EF4-FFF2-40B4-BE49-F238E27FC236}">
                <a16:creationId xmlns:a16="http://schemas.microsoft.com/office/drawing/2014/main" id="{F25EC508-929B-3433-79C9-FF013518C7A8}"/>
              </a:ext>
            </a:extLst>
          </p:cNvPr>
          <p:cNvSpPr txBox="1">
            <a:spLocks/>
          </p:cNvSpPr>
          <p:nvPr/>
        </p:nvSpPr>
        <p:spPr>
          <a:xfrm>
            <a:off x="563549" y="5141763"/>
            <a:ext cx="4721700" cy="6675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550"/>
              </a:spcBef>
            </a:pPr>
            <a:r>
              <a:rPr lang="en-US" sz="2000" b="1" dirty="0">
                <a:latin typeface="Salesforce Sans"/>
                <a:ea typeface="Salesforce Sans"/>
                <a:cs typeface="Salesforce Sans"/>
                <a:sym typeface="Salesforce Sans"/>
              </a:rPr>
              <a:t>Phil Bergner, Director of Engineering</a:t>
            </a:r>
          </a:p>
          <a:p>
            <a:pPr>
              <a:spcAft>
                <a:spcPts val="575"/>
              </a:spcAft>
            </a:pPr>
            <a:r>
              <a:rPr lang="en-US" sz="2000" dirty="0">
                <a:latin typeface="Salesforce Sans"/>
                <a:ea typeface="Salesforce Sans"/>
                <a:cs typeface="Salesforce Sans"/>
                <a:sym typeface="Salesforce Sans"/>
              </a:rPr>
              <a:t>@</a:t>
            </a:r>
            <a:r>
              <a:rPr lang="en-US" sz="2000" dirty="0" err="1">
                <a:latin typeface="Salesforce Sans"/>
                <a:ea typeface="Salesforce Sans"/>
                <a:cs typeface="Salesforce Sans"/>
                <a:sym typeface="Salesforce Sans"/>
              </a:rPr>
              <a:t>philleebe</a:t>
            </a:r>
            <a:r>
              <a:rPr lang="en-US" sz="2000" dirty="0">
                <a:latin typeface="Salesforce Sans"/>
                <a:ea typeface="Salesforce Sans"/>
                <a:cs typeface="Salesforce Sans"/>
                <a:sym typeface="Salesforce Sans"/>
              </a:rPr>
              <a:t> | </a:t>
            </a:r>
            <a:r>
              <a:rPr lang="en-US" sz="2000" dirty="0">
                <a:latin typeface="Salesforce Sans"/>
                <a:ea typeface="Salesforce Sans"/>
                <a:cs typeface="Salesforce Sans"/>
                <a:sym typeface="Salesforce Sans"/>
                <a:hlinkClick r:id="rId3"/>
              </a:rPr>
              <a:t>phil@youreka.io</a:t>
            </a:r>
            <a:br>
              <a:rPr lang="en-US" sz="2000" dirty="0">
                <a:latin typeface="Salesforce Sans"/>
                <a:ea typeface="Salesforce Sans"/>
                <a:cs typeface="Salesforce Sans"/>
                <a:sym typeface="Salesforce Sans"/>
              </a:rPr>
            </a:br>
            <a:r>
              <a:rPr lang="en-US" sz="2000" dirty="0">
                <a:latin typeface="Salesforce Sans"/>
                <a:ea typeface="Salesforce Sans"/>
                <a:cs typeface="Salesforce Sans"/>
                <a:sym typeface="Salesforce Sans"/>
                <a:hlinkClick r:id="rId4"/>
              </a:rPr>
              <a:t>https://github.com/pbergner/df22</a:t>
            </a:r>
            <a:br>
              <a:rPr lang="en-US" sz="2000" dirty="0">
                <a:latin typeface="Salesforce Sans"/>
                <a:ea typeface="Salesforce Sans"/>
                <a:cs typeface="Salesforce Sans"/>
                <a:sym typeface="Salesforce Sans"/>
              </a:rPr>
            </a:br>
            <a:r>
              <a:rPr lang="en-US" sz="2000" dirty="0">
                <a:latin typeface="Salesforce Sans"/>
                <a:ea typeface="Salesforce Sans"/>
                <a:cs typeface="Salesforce Sans"/>
                <a:sym typeface="Salesforce Sans"/>
              </a:rPr>
              <a:t>Youreka – Booth #1036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 y="893"/>
            <a:ext cx="12188812" cy="68562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08"/>
          <p:cNvSpPr txBox="1">
            <a:spLocks noGrp="1"/>
          </p:cNvSpPr>
          <p:nvPr>
            <p:ph type="title"/>
          </p:nvPr>
        </p:nvSpPr>
        <p:spPr>
          <a:xfrm>
            <a:off x="576075" y="82400"/>
            <a:ext cx="5092500" cy="3451200"/>
          </a:xfrm>
          <a:prstGeom prst="rect">
            <a:avLst/>
          </a:prstGeom>
        </p:spPr>
        <p:txBody>
          <a:bodyPr spcFirstLastPara="1" wrap="square" lIns="0" tIns="0" rIns="0" bIns="0" anchor="b" anchorCtr="0">
            <a:noAutofit/>
          </a:bodyPr>
          <a:lstStyle/>
          <a:p>
            <a:pPr marL="0" lvl="0" indent="0" algn="l" rtl="0">
              <a:spcBef>
                <a:spcPts val="0"/>
              </a:spcBef>
              <a:spcAft>
                <a:spcPts val="300"/>
              </a:spcAft>
              <a:buNone/>
            </a:pPr>
            <a:r>
              <a:rPr lang="en-US" dirty="0"/>
              <a:t>Phil Bergner</a:t>
            </a:r>
            <a:endParaRPr dirty="0"/>
          </a:p>
        </p:txBody>
      </p:sp>
      <p:sp>
        <p:nvSpPr>
          <p:cNvPr id="1610" name="Google Shape;1610;p108"/>
          <p:cNvSpPr txBox="1">
            <a:spLocks noGrp="1"/>
          </p:cNvSpPr>
          <p:nvPr>
            <p:ph type="subTitle" idx="1"/>
          </p:nvPr>
        </p:nvSpPr>
        <p:spPr>
          <a:xfrm>
            <a:off x="576075" y="3533600"/>
            <a:ext cx="4721700" cy="47860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Director of Engineering</a:t>
            </a:r>
            <a:br>
              <a:rPr lang="en-US" dirty="0"/>
            </a:br>
            <a:br>
              <a:rPr lang="en-US" dirty="0"/>
            </a:br>
            <a:br>
              <a:rPr lang="en-US" dirty="0"/>
            </a:br>
            <a:br>
              <a:rPr lang="en-US" dirty="0"/>
            </a:br>
            <a:endParaRPr lang="en-US" dirty="0"/>
          </a:p>
          <a:p>
            <a:pPr marL="0" lvl="0" indent="0" algn="l" rtl="0">
              <a:spcBef>
                <a:spcPts val="0"/>
              </a:spcBef>
              <a:spcAft>
                <a:spcPts val="0"/>
              </a:spcAft>
              <a:buNone/>
            </a:pPr>
            <a:r>
              <a:rPr lang="en-US" dirty="0"/>
              <a:t>       </a:t>
            </a:r>
          </a:p>
        </p:txBody>
      </p:sp>
      <p:pic>
        <p:nvPicPr>
          <p:cNvPr id="6" name="Picture 5" descr="Logo&#10;&#10;Description automatically generated">
            <a:extLst>
              <a:ext uri="{FF2B5EF4-FFF2-40B4-BE49-F238E27FC236}">
                <a16:creationId xmlns:a16="http://schemas.microsoft.com/office/drawing/2014/main" id="{6E62AE7E-CCF3-292C-ED88-BA4FBFCCE3D0}"/>
              </a:ext>
            </a:extLst>
          </p:cNvPr>
          <p:cNvPicPr>
            <a:picLocks noChangeAspect="1"/>
          </p:cNvPicPr>
          <p:nvPr/>
        </p:nvPicPr>
        <p:blipFill>
          <a:blip r:embed="rId3"/>
          <a:stretch>
            <a:fillRect/>
          </a:stretch>
        </p:blipFill>
        <p:spPr>
          <a:xfrm>
            <a:off x="510490" y="4012202"/>
            <a:ext cx="2611835" cy="740020"/>
          </a:xfrm>
          <a:prstGeom prst="rect">
            <a:avLst/>
          </a:prstGeom>
        </p:spPr>
      </p:pic>
      <p:pic>
        <p:nvPicPr>
          <p:cNvPr id="12" name="Picture Placeholder 11" descr="A person smiling for the camera&#10;&#10;Description automatically generated with medium confidence">
            <a:extLst>
              <a:ext uri="{FF2B5EF4-FFF2-40B4-BE49-F238E27FC236}">
                <a16:creationId xmlns:a16="http://schemas.microsoft.com/office/drawing/2014/main" id="{6D6667CA-EC8B-9F16-9101-09A9A43D9414}"/>
              </a:ext>
            </a:extLst>
          </p:cNvPr>
          <p:cNvPicPr>
            <a:picLocks noGrp="1" noChangeAspect="1"/>
          </p:cNvPicPr>
          <p:nvPr>
            <p:ph type="pic" idx="2"/>
          </p:nvPr>
        </p:nvPicPr>
        <p:blipFill>
          <a:blip r:embed="rId4"/>
          <a:srcRect t="13481" b="13481"/>
          <a:stretch>
            <a:fillRect/>
          </a:stretch>
        </p:blipFill>
        <p:spPr/>
      </p:pic>
      <p:sp>
        <p:nvSpPr>
          <p:cNvPr id="3" name="TextBox 2">
            <a:extLst>
              <a:ext uri="{FF2B5EF4-FFF2-40B4-BE49-F238E27FC236}">
                <a16:creationId xmlns:a16="http://schemas.microsoft.com/office/drawing/2014/main" id="{7420DFA9-D77A-5084-5DD1-453BB49EC0E3}"/>
              </a:ext>
            </a:extLst>
          </p:cNvPr>
          <p:cNvSpPr txBox="1"/>
          <p:nvPr/>
        </p:nvSpPr>
        <p:spPr>
          <a:xfrm>
            <a:off x="1084075" y="4777550"/>
            <a:ext cx="2865625" cy="338554"/>
          </a:xfrm>
          <a:prstGeom prst="rect">
            <a:avLst/>
          </a:prstGeom>
          <a:noFill/>
        </p:spPr>
        <p:txBody>
          <a:bodyPr wrap="square" rtlCol="0">
            <a:spAutoFit/>
          </a:bodyPr>
          <a:lstStyle/>
          <a:p>
            <a:r>
              <a:rPr lang="en-US" sz="1600" dirty="0"/>
              <a:t>Put Knowledge to Work</a:t>
            </a:r>
          </a:p>
        </p:txBody>
      </p:sp>
      <p:sp>
        <p:nvSpPr>
          <p:cNvPr id="4" name="TextBox 3">
            <a:extLst>
              <a:ext uri="{FF2B5EF4-FFF2-40B4-BE49-F238E27FC236}">
                <a16:creationId xmlns:a16="http://schemas.microsoft.com/office/drawing/2014/main" id="{356B26AA-D303-E061-E0B6-C7AF84FEA506}"/>
              </a:ext>
            </a:extLst>
          </p:cNvPr>
          <p:cNvSpPr txBox="1"/>
          <p:nvPr/>
        </p:nvSpPr>
        <p:spPr>
          <a:xfrm>
            <a:off x="1084075" y="5249294"/>
            <a:ext cx="2865625" cy="338554"/>
          </a:xfrm>
          <a:prstGeom prst="rect">
            <a:avLst/>
          </a:prstGeom>
          <a:noFill/>
        </p:spPr>
        <p:txBody>
          <a:bodyPr wrap="square" rtlCol="0">
            <a:spAutoFit/>
          </a:bodyPr>
          <a:lstStyle/>
          <a:p>
            <a:r>
              <a:rPr lang="en-US" sz="1600" dirty="0"/>
              <a:t>Booth #1036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grpSp>
        <p:nvGrpSpPr>
          <p:cNvPr id="1598" name="Google Shape;1598;p107"/>
          <p:cNvGrpSpPr/>
          <p:nvPr/>
        </p:nvGrpSpPr>
        <p:grpSpPr>
          <a:xfrm>
            <a:off x="165" y="3"/>
            <a:ext cx="12188660" cy="6858148"/>
            <a:chOff x="165" y="3"/>
            <a:chExt cx="12188660" cy="6858148"/>
          </a:xfrm>
        </p:grpSpPr>
        <p:pic>
          <p:nvPicPr>
            <p:cNvPr id="1599" name="Google Shape;1599;p107" descr="PR-circle-mountains-013-1920x1920.png"/>
            <p:cNvPicPr preferRelativeResize="0"/>
            <p:nvPr/>
          </p:nvPicPr>
          <p:blipFill rotWithShape="1">
            <a:blip r:embed="rId3">
              <a:alphaModFix/>
            </a:blip>
            <a:srcRect l="23705" r="-6824" b="10474"/>
            <a:stretch/>
          </p:blipFill>
          <p:spPr>
            <a:xfrm flipH="1">
              <a:off x="7424825" y="1726650"/>
              <a:ext cx="4764000" cy="5131500"/>
            </a:xfrm>
            <a:prstGeom prst="rect">
              <a:avLst/>
            </a:prstGeom>
            <a:noFill/>
            <a:ln>
              <a:noFill/>
            </a:ln>
          </p:spPr>
        </p:pic>
        <p:pic>
          <p:nvPicPr>
            <p:cNvPr id="1600" name="Google Shape;1600;p107"/>
            <p:cNvPicPr preferRelativeResize="0"/>
            <p:nvPr/>
          </p:nvPicPr>
          <p:blipFill rotWithShape="1">
            <a:blip r:embed="rId4">
              <a:alphaModFix/>
            </a:blip>
            <a:srcRect l="14828" b="65434"/>
            <a:stretch/>
          </p:blipFill>
          <p:spPr>
            <a:xfrm>
              <a:off x="8483975" y="6060141"/>
              <a:ext cx="2411602" cy="797993"/>
            </a:xfrm>
            <a:prstGeom prst="rect">
              <a:avLst/>
            </a:prstGeom>
            <a:noFill/>
            <a:ln>
              <a:noFill/>
            </a:ln>
          </p:spPr>
        </p:pic>
        <p:sp>
          <p:nvSpPr>
            <p:cNvPr id="1601" name="Google Shape;1601;p107"/>
            <p:cNvSpPr/>
            <p:nvPr/>
          </p:nvSpPr>
          <p:spPr>
            <a:xfrm rot="5400000" flipH="1">
              <a:off x="223047" y="-222879"/>
              <a:ext cx="4893474" cy="5339237"/>
            </a:xfrm>
            <a:custGeom>
              <a:avLst/>
              <a:gdLst/>
              <a:ahLst/>
              <a:cxnLst/>
              <a:rect l="l" t="t" r="r" b="b"/>
              <a:pathLst>
                <a:path w="4893474" h="5339237" extrusionOk="0">
                  <a:moveTo>
                    <a:pt x="4893474" y="5339237"/>
                  </a:moveTo>
                  <a:lnTo>
                    <a:pt x="4893474" y="0"/>
                  </a:lnTo>
                  <a:lnTo>
                    <a:pt x="4812432" y="17160"/>
                  </a:lnTo>
                  <a:cubicBezTo>
                    <a:pt x="2287028" y="612947"/>
                    <a:pt x="346068" y="2723796"/>
                    <a:pt x="0" y="5339237"/>
                  </a:cubicBezTo>
                  <a:close/>
                </a:path>
              </a:pathLst>
            </a:custGeom>
            <a:solidFill>
              <a:srgbClr val="CFE9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02" name="Google Shape;1602;p107"/>
          <p:cNvSpPr/>
          <p:nvPr/>
        </p:nvSpPr>
        <p:spPr>
          <a:xfrm>
            <a:off x="577850" y="1244325"/>
            <a:ext cx="11068200" cy="5032800"/>
          </a:xfrm>
          <a:prstGeom prst="roundRect">
            <a:avLst>
              <a:gd name="adj" fmla="val 3193"/>
            </a:avLst>
          </a:prstGeom>
          <a:solidFill>
            <a:srgbClr val="FFFFFF"/>
          </a:solidFill>
          <a:ln>
            <a:noFill/>
          </a:ln>
          <a:effectLst>
            <a:outerShdw blurRad="300038" dist="114300" dir="3600000" algn="tl" rotWithShape="0">
              <a:srgbClr val="000000">
                <a:alpha val="16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Salesforce Sans"/>
              <a:ea typeface="Salesforce Sans"/>
              <a:cs typeface="Salesforce Sans"/>
              <a:sym typeface="Salesforce Sans"/>
            </a:endParaRPr>
          </a:p>
        </p:txBody>
      </p:sp>
      <p:sp>
        <p:nvSpPr>
          <p:cNvPr id="1603" name="Google Shape;1603;p107"/>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Forward Looking Statements</a:t>
            </a:r>
            <a:endParaRPr/>
          </a:p>
        </p:txBody>
      </p:sp>
      <p:sp>
        <p:nvSpPr>
          <p:cNvPr id="1604" name="Google Shape;1604;p107"/>
          <p:cNvSpPr txBox="1">
            <a:spLocks noGrp="1"/>
          </p:cNvSpPr>
          <p:nvPr>
            <p:ph type="body" idx="2"/>
          </p:nvPr>
        </p:nvSpPr>
        <p:spPr>
          <a:xfrm>
            <a:off x="576100" y="1244325"/>
            <a:ext cx="11068200" cy="4592100"/>
          </a:xfrm>
          <a:prstGeom prst="rect">
            <a:avLst/>
          </a:prstGeom>
        </p:spPr>
        <p:txBody>
          <a:bodyPr spcFirstLastPara="1" wrap="square" lIns="182875" tIns="182875" rIns="182875" bIns="91425" anchor="t" anchorCtr="0">
            <a:noAutofit/>
          </a:bodyPr>
          <a:lstStyle/>
          <a:p>
            <a:pPr marL="0" lvl="0" indent="0" algn="l" rtl="0">
              <a:lnSpc>
                <a:spcPct val="115000"/>
              </a:lnSpc>
              <a:spcBef>
                <a:spcPts val="0"/>
              </a:spcBef>
              <a:spcAft>
                <a:spcPts val="0"/>
              </a:spcAft>
              <a:buNone/>
            </a:pPr>
            <a:r>
              <a:rPr lang="en-US" sz="950">
                <a:solidFill>
                  <a:srgbClr val="041F4B"/>
                </a:solidFill>
              </a:rPr>
              <a:t>This presentation contains forward-looking statements about, among other things, trend analyses and future events, future financial performance, anticipated growth, industry prospects, environmental, social and governance goals, and the anticipated benefits of acquired companies. The achievement or success of the matters covered by such forward-looking statements involves risks, uncertainties and assumptions. If any such risks or uncertainties materialize or if any of the assumptions prove incorrect, Salesforce’s results could differ materially from the results expressed or implied by these forward-looking statements. The risks and uncertainties referred to above include those factors discussed in Salesforce’s reports filed from time to time with the Securities and Exchange Commission, including, but not limited to: the impact of, and actions we may take in response to, the COVID-19 pandemic, related public health measures and resulting economic downturn and market volatility; our ability to maintain security levels and service performance meeting the expectations of our customers, and the resources and costs required to avoid unanticipated downtime and prevent, detect and remediate performance degradation and security breaches; the expenses associated with our data centers and third-party infrastructure providers; our ability to secure additional data center capacity; our reliance on third-party hardware, software and platform providers; the effect of evolving domestic and foreign government regulations, including those related to the provision of services on the Internet, those related to accessing the Internet, and those addressing data privacy, cross-border data transfers and import and export controls; current and potential litigation involving us or our industry, including litigation involving acquired entities such as Tableau Software, Inc. and Slack Technologies, Inc., and the resolution or settlement thereof; regulatory developments and regulatory investigations involving us or affecting our industry; our ability to successfully introduce new services and product features, including any efforts to expand our services; the success of our strategy of acquiring or making investments in complementary businesses, joint ventures, services, technologies and intellectual property rights; our ability to complete, on a timely basis or at all, announced transactions; our ability to realize the benefits from acquisitions, strategic partnerships, joint ventures and investments, including our July 2021 acquisition of Slack Technologies, Inc., and successfully integrate acquired businesses and technologies; our ability to compete in the markets in which we participate; the success of our business strategy and our plan to build our business, including our strategy to be a leading provider of enterprise cloud computing applications and platforms; our ability to execute our business plans; our ability to continue to grow unearned revenue and remaining performance obligation; the pace of change and innovation in enterprise cloud computing services; the seasonal nature of our sales cycles; our ability to limit customer attrition and costs related to those efforts; the success of our international expansion strategy; the demands on our personnel and infrastructure resulting from significant growth in our customer base and operations, including as a result of acquisitions; our ability to preserve our workplace culture, including as a result of our decisions regarding our current and future office environments or work-from-home policies; our dependency on the development and maintenance of the infrastructure of the Internet; our real estate and office facilities strategy and related costs and uncertainties; fluctuations in, and our ability to predict, our operating results and cash flows; the variability in our results arising from the accounting for term license revenue products; the performance and fair value of our investments in complementary businesses through our strategic investment portfolio; the impact of future gains or losses from our strategic investment portfolio, including gains or losses from overall market conditions that may affect the publicly traded companies within our strategic investment portfolio; our ability to protect our intellectual property rights; our ability to develop our brands; the impact of foreign currency exchange rate and interest rate fluctuations on our results; the valuation of our deferred tax assets and the release of related valuation allowances; the potential availability of additional tax assets in the future; the impact of new accounting pronouncements and tax laws; uncertainties affecting our ability to estimate our tax rate; uncertainties regarding our tax obligations in connection with potential jurisdictional transfers of intellectual property, including the tax rate, the timing of the transfer and the value of such transferred intellectual property; uncertainties regarding the effect of general economic and market conditions; the impact of geopolitical events; uncertainties regarding the impact of expensing stock options and other equity awards; the sufficiency of our capital resources; our ability to comply with our debt covenants and lease obligations; and the impact of climate change, natural disasters and actual or threatened public health emergencies, including the ongoing COVID-19 pandemic.</a:t>
            </a:r>
            <a:endParaRPr sz="95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2"/>
          <p:cNvSpPr txBox="1">
            <a:spLocks noGrp="1"/>
          </p:cNvSpPr>
          <p:nvPr>
            <p:ph type="title"/>
          </p:nvPr>
        </p:nvSpPr>
        <p:spPr>
          <a:xfrm>
            <a:off x="489831" y="-221883"/>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is Salesforce Field Service Mobile</a:t>
            </a:r>
            <a:endParaRPr dirty="0"/>
          </a:p>
        </p:txBody>
      </p:sp>
      <p:sp>
        <p:nvSpPr>
          <p:cNvPr id="1641" name="Google Shape;1641;p112"/>
          <p:cNvSpPr txBox="1">
            <a:spLocks noGrp="1"/>
          </p:cNvSpPr>
          <p:nvPr>
            <p:ph type="body" idx="2"/>
          </p:nvPr>
        </p:nvSpPr>
        <p:spPr>
          <a:xfrm>
            <a:off x="489831" y="1709925"/>
            <a:ext cx="6424536" cy="4389600"/>
          </a:xfrm>
          <a:prstGeom prst="rect">
            <a:avLst/>
          </a:prstGeom>
        </p:spPr>
        <p:txBody>
          <a:bodyPr spcFirstLastPara="1" wrap="square" lIns="91425" tIns="91425" rIns="91425" bIns="91425" anchor="t" anchorCtr="0">
            <a:noAutofit/>
          </a:bodyPr>
          <a:lstStyle/>
          <a:p>
            <a:pPr marL="0" lvl="0" indent="0" algn="l" rtl="0">
              <a:spcBef>
                <a:spcPts val="575"/>
              </a:spcBef>
              <a:spcAft>
                <a:spcPts val="0"/>
              </a:spcAft>
              <a:buNone/>
            </a:pPr>
            <a:r>
              <a:rPr lang="en-US" dirty="0"/>
              <a:t>The Field Service mobile app for Android and iOS is an all-in-one tool for mobile workers on the go. </a:t>
            </a:r>
          </a:p>
          <a:p>
            <a:pPr marL="0" lvl="0" indent="0" algn="l" rtl="0">
              <a:spcBef>
                <a:spcPts val="575"/>
              </a:spcBef>
              <a:spcAft>
                <a:spcPts val="0"/>
              </a:spcAft>
              <a:buNone/>
            </a:pPr>
            <a:endParaRPr lang="en-US" dirty="0"/>
          </a:p>
          <a:p>
            <a:pPr marL="0" lvl="0" indent="0" algn="l" rtl="0">
              <a:spcBef>
                <a:spcPts val="575"/>
              </a:spcBef>
              <a:spcAft>
                <a:spcPts val="0"/>
              </a:spcAft>
              <a:buNone/>
            </a:pPr>
            <a:r>
              <a:rPr lang="en-US" dirty="0"/>
              <a:t>This enterprise-class mobile experience leverages Salesforce in a lightweight design optimized for a modern mobile workforce. </a:t>
            </a:r>
          </a:p>
          <a:p>
            <a:pPr marL="0" lvl="0" indent="0" algn="l" rtl="0">
              <a:spcBef>
                <a:spcPts val="575"/>
              </a:spcBef>
              <a:spcAft>
                <a:spcPts val="0"/>
              </a:spcAft>
              <a:buNone/>
            </a:pPr>
            <a:endParaRPr lang="en-US" dirty="0"/>
          </a:p>
          <a:p>
            <a:pPr marL="0" lvl="0" indent="0" algn="l" rtl="0">
              <a:spcBef>
                <a:spcPts val="575"/>
              </a:spcBef>
              <a:spcAft>
                <a:spcPts val="0"/>
              </a:spcAft>
              <a:buNone/>
            </a:pPr>
            <a:endParaRPr dirty="0"/>
          </a:p>
        </p:txBody>
      </p:sp>
      <p:pic>
        <p:nvPicPr>
          <p:cNvPr id="9" name="Picture 8" descr="Graphical user interface, application&#10;&#10;Description automatically generated">
            <a:extLst>
              <a:ext uri="{FF2B5EF4-FFF2-40B4-BE49-F238E27FC236}">
                <a16:creationId xmlns:a16="http://schemas.microsoft.com/office/drawing/2014/main" id="{E57A8F42-E664-26D2-F949-57E510222A4F}"/>
              </a:ext>
            </a:extLst>
          </p:cNvPr>
          <p:cNvPicPr>
            <a:picLocks noChangeAspect="1"/>
          </p:cNvPicPr>
          <p:nvPr/>
        </p:nvPicPr>
        <p:blipFill>
          <a:blip r:embed="rId3"/>
          <a:stretch>
            <a:fillRect/>
          </a:stretch>
        </p:blipFill>
        <p:spPr>
          <a:xfrm>
            <a:off x="7655181" y="1013967"/>
            <a:ext cx="2630561" cy="5693197"/>
          </a:xfrm>
          <a:prstGeom prst="rect">
            <a:avLst/>
          </a:prstGeom>
        </p:spPr>
      </p:pic>
      <p:pic>
        <p:nvPicPr>
          <p:cNvPr id="14" name="Picture 13" descr="A black cell phone&#10;&#10;Description automatically generated with low confidence">
            <a:extLst>
              <a:ext uri="{FF2B5EF4-FFF2-40B4-BE49-F238E27FC236}">
                <a16:creationId xmlns:a16="http://schemas.microsoft.com/office/drawing/2014/main" id="{E814139E-937E-50B1-2E0A-DEC9C8B55D5F}"/>
              </a:ext>
            </a:extLst>
          </p:cNvPr>
          <p:cNvPicPr>
            <a:picLocks noChangeAspect="1"/>
          </p:cNvPicPr>
          <p:nvPr/>
        </p:nvPicPr>
        <p:blipFill>
          <a:blip r:embed="rId4"/>
          <a:stretch>
            <a:fillRect/>
          </a:stretch>
        </p:blipFill>
        <p:spPr>
          <a:xfrm>
            <a:off x="7389773" y="774700"/>
            <a:ext cx="3157467" cy="6134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2"/>
        <p:cNvGrpSpPr/>
        <p:nvPr/>
      </p:nvGrpSpPr>
      <p:grpSpPr>
        <a:xfrm>
          <a:off x="0" y="0"/>
          <a:ext cx="0" cy="0"/>
          <a:chOff x="0" y="0"/>
          <a:chExt cx="0" cy="0"/>
        </a:xfrm>
      </p:grpSpPr>
      <p:sp>
        <p:nvSpPr>
          <p:cNvPr id="1944" name="Google Shape;1944;p144"/>
          <p:cNvSpPr txBox="1">
            <a:spLocks noGrp="1"/>
          </p:cNvSpPr>
          <p:nvPr>
            <p:ph type="title"/>
          </p:nvPr>
        </p:nvSpPr>
        <p:spPr>
          <a:xfrm>
            <a:off x="576075" y="66200"/>
            <a:ext cx="102642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What if you want to customize your mobile workforce experience?</a:t>
            </a:r>
            <a:endParaRPr dirty="0"/>
          </a:p>
        </p:txBody>
      </p:sp>
      <p:sp>
        <p:nvSpPr>
          <p:cNvPr id="1946" name="Google Shape;1946;p144"/>
          <p:cNvSpPr txBox="1">
            <a:spLocks noGrp="1"/>
          </p:cNvSpPr>
          <p:nvPr>
            <p:ph type="body" idx="3"/>
          </p:nvPr>
        </p:nvSpPr>
        <p:spPr>
          <a:xfrm>
            <a:off x="4527675" y="1911100"/>
            <a:ext cx="31395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575"/>
              </a:spcAft>
              <a:buNone/>
            </a:pPr>
            <a:r>
              <a:rPr lang="en-US" dirty="0"/>
              <a:t>Run a custom app</a:t>
            </a:r>
            <a:endParaRPr dirty="0"/>
          </a:p>
        </p:txBody>
      </p:sp>
      <p:sp>
        <p:nvSpPr>
          <p:cNvPr id="1947" name="Google Shape;1947;p144"/>
          <p:cNvSpPr txBox="1">
            <a:spLocks noGrp="1"/>
          </p:cNvSpPr>
          <p:nvPr>
            <p:ph type="body" idx="4"/>
          </p:nvPr>
        </p:nvSpPr>
        <p:spPr>
          <a:xfrm>
            <a:off x="8307550" y="1911100"/>
            <a:ext cx="31395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575"/>
              </a:spcAft>
              <a:buNone/>
            </a:pPr>
            <a:r>
              <a:rPr lang="en-US" dirty="0"/>
              <a:t>Upload a photo</a:t>
            </a:r>
            <a:endParaRPr dirty="0"/>
          </a:p>
        </p:txBody>
      </p:sp>
      <p:sp>
        <p:nvSpPr>
          <p:cNvPr id="1948" name="Google Shape;1948;p144"/>
          <p:cNvSpPr txBox="1">
            <a:spLocks noGrp="1"/>
          </p:cNvSpPr>
          <p:nvPr>
            <p:ph type="body" idx="5"/>
          </p:nvPr>
        </p:nvSpPr>
        <p:spPr>
          <a:xfrm>
            <a:off x="748175" y="1911100"/>
            <a:ext cx="3138000" cy="4188300"/>
          </a:xfrm>
          <a:prstGeom prst="rect">
            <a:avLst/>
          </a:prstGeom>
        </p:spPr>
        <p:txBody>
          <a:bodyPr spcFirstLastPara="1" wrap="square" lIns="91425" tIns="91425" rIns="91425" bIns="91425" anchor="t" anchorCtr="0">
            <a:noAutofit/>
          </a:bodyPr>
          <a:lstStyle/>
          <a:p>
            <a:pPr marL="0" lvl="0" indent="0" algn="l" rtl="0">
              <a:spcBef>
                <a:spcPts val="550"/>
              </a:spcBef>
              <a:spcAft>
                <a:spcPts val="575"/>
              </a:spcAft>
              <a:buNone/>
            </a:pPr>
            <a:r>
              <a:rPr lang="en-US" dirty="0"/>
              <a:t>Capture additional information</a:t>
            </a:r>
            <a:endParaRPr dirty="0"/>
          </a:p>
        </p:txBody>
      </p:sp>
      <p:pic>
        <p:nvPicPr>
          <p:cNvPr id="9" name="Picture 8" descr="A picture containing cake, piece, slice, chocolate&#10;&#10;Description automatically generated">
            <a:extLst>
              <a:ext uri="{FF2B5EF4-FFF2-40B4-BE49-F238E27FC236}">
                <a16:creationId xmlns:a16="http://schemas.microsoft.com/office/drawing/2014/main" id="{AF4FE617-C8FC-0B1E-7587-3968DE31A83D}"/>
              </a:ext>
            </a:extLst>
          </p:cNvPr>
          <p:cNvPicPr>
            <a:picLocks noChangeAspect="1"/>
          </p:cNvPicPr>
          <p:nvPr/>
        </p:nvPicPr>
        <p:blipFill rotWithShape="1">
          <a:blip r:embed="rId3"/>
          <a:srcRect l="555" t="-1111" r="31702" b="1111"/>
          <a:stretch/>
        </p:blipFill>
        <p:spPr>
          <a:xfrm>
            <a:off x="8302650" y="2984500"/>
            <a:ext cx="3138000" cy="228600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51A50D4F-855A-A439-5E8F-9B32A80B8B36}"/>
              </a:ext>
            </a:extLst>
          </p:cNvPr>
          <p:cNvPicPr>
            <a:picLocks noChangeAspect="1"/>
          </p:cNvPicPr>
          <p:nvPr/>
        </p:nvPicPr>
        <p:blipFill>
          <a:blip r:embed="rId4"/>
          <a:stretch>
            <a:fillRect/>
          </a:stretch>
        </p:blipFill>
        <p:spPr>
          <a:xfrm>
            <a:off x="686495" y="3429000"/>
            <a:ext cx="3261360" cy="990600"/>
          </a:xfrm>
          <a:prstGeom prst="rect">
            <a:avLst/>
          </a:prstGeom>
        </p:spPr>
      </p:pic>
      <p:pic>
        <p:nvPicPr>
          <p:cNvPr id="13" name="Picture 12" descr="Icon&#10;&#10;Description automatically generated">
            <a:extLst>
              <a:ext uri="{FF2B5EF4-FFF2-40B4-BE49-F238E27FC236}">
                <a16:creationId xmlns:a16="http://schemas.microsoft.com/office/drawing/2014/main" id="{DA058CA9-FB5A-1C5D-69FA-C1965F15E8F3}"/>
              </a:ext>
            </a:extLst>
          </p:cNvPr>
          <p:cNvPicPr>
            <a:picLocks noChangeAspect="1"/>
          </p:cNvPicPr>
          <p:nvPr/>
        </p:nvPicPr>
        <p:blipFill>
          <a:blip r:embed="rId5"/>
          <a:stretch>
            <a:fillRect/>
          </a:stretch>
        </p:blipFill>
        <p:spPr>
          <a:xfrm>
            <a:off x="4860882" y="2935288"/>
            <a:ext cx="2335212" cy="2335212"/>
          </a:xfrm>
          <a:prstGeom prst="rect">
            <a:avLst/>
          </a:prstGeom>
        </p:spPr>
      </p:pic>
    </p:spTree>
    <p:extLst>
      <p:ext uri="{BB962C8B-B14F-4D97-AF65-F5344CB8AC3E}">
        <p14:creationId xmlns:p14="http://schemas.microsoft.com/office/powerpoint/2010/main" val="2369488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9DF48E-58AE-466F-74F1-8BC55ED1477E}"/>
              </a:ext>
            </a:extLst>
          </p:cNvPr>
          <p:cNvSpPr>
            <a:spLocks noGrp="1"/>
          </p:cNvSpPr>
          <p:nvPr>
            <p:ph type="body" idx="2"/>
          </p:nvPr>
        </p:nvSpPr>
        <p:spPr>
          <a:xfrm>
            <a:off x="602428" y="940445"/>
            <a:ext cx="7284272" cy="942009"/>
          </a:xfrm>
        </p:spPr>
        <p:txBody>
          <a:bodyPr/>
          <a:lstStyle/>
          <a:p>
            <a:pPr marL="101600" indent="0">
              <a:buNone/>
            </a:pPr>
            <a:r>
              <a:rPr lang="en-US" dirty="0"/>
              <a:t>Avoiding a deeplinking scenario between mobile apps</a:t>
            </a:r>
          </a:p>
        </p:txBody>
      </p:sp>
      <p:sp>
        <p:nvSpPr>
          <p:cNvPr id="5" name="Title 4">
            <a:extLst>
              <a:ext uri="{FF2B5EF4-FFF2-40B4-BE49-F238E27FC236}">
                <a16:creationId xmlns:a16="http://schemas.microsoft.com/office/drawing/2014/main" id="{2F381201-B50B-C1D6-611F-7E3FECB79AC7}"/>
              </a:ext>
            </a:extLst>
          </p:cNvPr>
          <p:cNvSpPr>
            <a:spLocks noGrp="1"/>
          </p:cNvSpPr>
          <p:nvPr>
            <p:ph type="title"/>
          </p:nvPr>
        </p:nvSpPr>
        <p:spPr/>
        <p:txBody>
          <a:bodyPr/>
          <a:lstStyle/>
          <a:p>
            <a:r>
              <a:rPr lang="en-US" dirty="0"/>
              <a:t>Benefits of Embedding a LWC in SFS Mobile</a:t>
            </a:r>
          </a:p>
        </p:txBody>
      </p:sp>
      <p:pic>
        <p:nvPicPr>
          <p:cNvPr id="7" name="Picture 6" descr="A screenshot of a cell phone&#10;&#10;Description automatically generated with medium confidence">
            <a:extLst>
              <a:ext uri="{FF2B5EF4-FFF2-40B4-BE49-F238E27FC236}">
                <a16:creationId xmlns:a16="http://schemas.microsoft.com/office/drawing/2014/main" id="{857C6AAC-D114-AF8C-2B63-8C3D93BD089E}"/>
              </a:ext>
            </a:extLst>
          </p:cNvPr>
          <p:cNvPicPr>
            <a:picLocks noChangeAspect="1"/>
          </p:cNvPicPr>
          <p:nvPr/>
        </p:nvPicPr>
        <p:blipFill>
          <a:blip r:embed="rId2"/>
          <a:stretch>
            <a:fillRect/>
          </a:stretch>
        </p:blipFill>
        <p:spPr>
          <a:xfrm>
            <a:off x="1872936" y="2298353"/>
            <a:ext cx="1590805" cy="3442902"/>
          </a:xfrm>
          <a:prstGeom prst="rect">
            <a:avLst/>
          </a:prstGeom>
        </p:spPr>
      </p:pic>
      <p:pic>
        <p:nvPicPr>
          <p:cNvPr id="9" name="Picture 8" descr="Logo&#10;&#10;Description automatically generated">
            <a:extLst>
              <a:ext uri="{FF2B5EF4-FFF2-40B4-BE49-F238E27FC236}">
                <a16:creationId xmlns:a16="http://schemas.microsoft.com/office/drawing/2014/main" id="{E5430AD0-C4A7-B933-75B1-C537AD10F9F6}"/>
              </a:ext>
            </a:extLst>
          </p:cNvPr>
          <p:cNvPicPr>
            <a:picLocks noChangeAspect="1"/>
          </p:cNvPicPr>
          <p:nvPr/>
        </p:nvPicPr>
        <p:blipFill>
          <a:blip r:embed="rId3"/>
          <a:stretch>
            <a:fillRect/>
          </a:stretch>
        </p:blipFill>
        <p:spPr>
          <a:xfrm>
            <a:off x="6464055" y="2298353"/>
            <a:ext cx="1590805" cy="3442902"/>
          </a:xfrm>
          <a:prstGeom prst="rect">
            <a:avLst/>
          </a:prstGeom>
        </p:spPr>
      </p:pic>
      <p:pic>
        <p:nvPicPr>
          <p:cNvPr id="10" name="Picture 9" descr="A black cell phone&#10;&#10;Description automatically generated with low confidence">
            <a:extLst>
              <a:ext uri="{FF2B5EF4-FFF2-40B4-BE49-F238E27FC236}">
                <a16:creationId xmlns:a16="http://schemas.microsoft.com/office/drawing/2014/main" id="{173FF722-8C8A-57D5-64FB-0D50758D8448}"/>
              </a:ext>
            </a:extLst>
          </p:cNvPr>
          <p:cNvPicPr>
            <a:picLocks noChangeAspect="1"/>
          </p:cNvPicPr>
          <p:nvPr/>
        </p:nvPicPr>
        <p:blipFill>
          <a:blip r:embed="rId4"/>
          <a:stretch>
            <a:fillRect/>
          </a:stretch>
        </p:blipFill>
        <p:spPr>
          <a:xfrm>
            <a:off x="1713509" y="2182274"/>
            <a:ext cx="1905279" cy="3701441"/>
          </a:xfrm>
          <a:prstGeom prst="rect">
            <a:avLst/>
          </a:prstGeom>
        </p:spPr>
      </p:pic>
      <p:pic>
        <p:nvPicPr>
          <p:cNvPr id="11" name="Picture 10" descr="A black cell phone&#10;&#10;Description automatically generated with low confidence">
            <a:extLst>
              <a:ext uri="{FF2B5EF4-FFF2-40B4-BE49-F238E27FC236}">
                <a16:creationId xmlns:a16="http://schemas.microsoft.com/office/drawing/2014/main" id="{467FC525-DCA4-9921-080D-F388DAE84695}"/>
              </a:ext>
            </a:extLst>
          </p:cNvPr>
          <p:cNvPicPr>
            <a:picLocks noChangeAspect="1"/>
          </p:cNvPicPr>
          <p:nvPr/>
        </p:nvPicPr>
        <p:blipFill>
          <a:blip r:embed="rId4"/>
          <a:stretch>
            <a:fillRect/>
          </a:stretch>
        </p:blipFill>
        <p:spPr>
          <a:xfrm>
            <a:off x="6311654" y="2169083"/>
            <a:ext cx="1905279" cy="3701441"/>
          </a:xfrm>
          <a:prstGeom prst="rect">
            <a:avLst/>
          </a:prstGeom>
        </p:spPr>
      </p:pic>
      <p:sp>
        <p:nvSpPr>
          <p:cNvPr id="14" name="Right Arrow 13">
            <a:extLst>
              <a:ext uri="{FF2B5EF4-FFF2-40B4-BE49-F238E27FC236}">
                <a16:creationId xmlns:a16="http://schemas.microsoft.com/office/drawing/2014/main" id="{2DA70F36-0EB9-4FF0-69CA-682C75E1CE40}"/>
              </a:ext>
            </a:extLst>
          </p:cNvPr>
          <p:cNvSpPr/>
          <p:nvPr/>
        </p:nvSpPr>
        <p:spPr>
          <a:xfrm>
            <a:off x="3772637" y="2901168"/>
            <a:ext cx="2247738" cy="696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Contextual Deeplink </a:t>
            </a:r>
          </a:p>
        </p:txBody>
      </p:sp>
      <p:sp>
        <p:nvSpPr>
          <p:cNvPr id="16" name="Left Arrow 15">
            <a:extLst>
              <a:ext uri="{FF2B5EF4-FFF2-40B4-BE49-F238E27FC236}">
                <a16:creationId xmlns:a16="http://schemas.microsoft.com/office/drawing/2014/main" id="{194CEE99-79F9-A0F6-FADE-410EFA8E87B5}"/>
              </a:ext>
            </a:extLst>
          </p:cNvPr>
          <p:cNvSpPr/>
          <p:nvPr/>
        </p:nvSpPr>
        <p:spPr>
          <a:xfrm>
            <a:off x="3772637" y="3897372"/>
            <a:ext cx="2247738" cy="6963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Contextual Deeplink</a:t>
            </a:r>
          </a:p>
        </p:txBody>
      </p:sp>
      <p:sp>
        <p:nvSpPr>
          <p:cNvPr id="4" name="Rectangle 3">
            <a:extLst>
              <a:ext uri="{FF2B5EF4-FFF2-40B4-BE49-F238E27FC236}">
                <a16:creationId xmlns:a16="http://schemas.microsoft.com/office/drawing/2014/main" id="{BB6D17D3-69DB-33B4-7D32-5195D51F1FDE}"/>
              </a:ext>
            </a:extLst>
          </p:cNvPr>
          <p:cNvSpPr/>
          <p:nvPr/>
        </p:nvSpPr>
        <p:spPr>
          <a:xfrm>
            <a:off x="6464054" y="3638912"/>
            <a:ext cx="1590805" cy="8693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ogo, company name&#10;&#10;Description automatically generated">
            <a:extLst>
              <a:ext uri="{FF2B5EF4-FFF2-40B4-BE49-F238E27FC236}">
                <a16:creationId xmlns:a16="http://schemas.microsoft.com/office/drawing/2014/main" id="{F3F503D7-BFDD-6D85-D150-3BF65A178808}"/>
              </a:ext>
            </a:extLst>
          </p:cNvPr>
          <p:cNvPicPr>
            <a:picLocks noChangeAspect="1"/>
          </p:cNvPicPr>
          <p:nvPr/>
        </p:nvPicPr>
        <p:blipFill>
          <a:blip r:embed="rId5"/>
          <a:stretch>
            <a:fillRect/>
          </a:stretch>
        </p:blipFill>
        <p:spPr>
          <a:xfrm>
            <a:off x="6911000" y="3583359"/>
            <a:ext cx="696912" cy="696912"/>
          </a:xfrm>
          <a:prstGeom prst="rect">
            <a:avLst/>
          </a:prstGeom>
        </p:spPr>
      </p:pic>
    </p:spTree>
    <p:extLst>
      <p:ext uri="{BB962C8B-B14F-4D97-AF65-F5344CB8AC3E}">
        <p14:creationId xmlns:p14="http://schemas.microsoft.com/office/powerpoint/2010/main" val="1630151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2"/>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Lightning Web Components to the Rescue</a:t>
            </a:r>
            <a:endParaRPr dirty="0"/>
          </a:p>
        </p:txBody>
      </p:sp>
      <p:sp>
        <p:nvSpPr>
          <p:cNvPr id="1641" name="Google Shape;1641;p112"/>
          <p:cNvSpPr txBox="1">
            <a:spLocks noGrp="1"/>
          </p:cNvSpPr>
          <p:nvPr>
            <p:ph type="body" idx="2"/>
          </p:nvPr>
        </p:nvSpPr>
        <p:spPr>
          <a:xfrm>
            <a:off x="489831" y="1706868"/>
            <a:ext cx="7473069" cy="4392657"/>
          </a:xfrm>
          <a:prstGeom prst="rect">
            <a:avLst/>
          </a:prstGeom>
        </p:spPr>
        <p:txBody>
          <a:bodyPr spcFirstLastPara="1" wrap="square" lIns="91425" tIns="91425" rIns="91425" bIns="91425" anchor="t" anchorCtr="0">
            <a:noAutofit/>
          </a:bodyPr>
          <a:lstStyle/>
          <a:p>
            <a:pPr marL="0" lvl="0" indent="0" algn="l" rtl="0">
              <a:spcBef>
                <a:spcPts val="575"/>
              </a:spcBef>
              <a:spcAft>
                <a:spcPts val="0"/>
              </a:spcAft>
              <a:buNone/>
            </a:pPr>
            <a:r>
              <a:rPr lang="en-US" b="1" dirty="0"/>
              <a:t>Beta functionality is available to embed a LWC in SFS Mobile</a:t>
            </a:r>
            <a:endParaRPr lang="en-US" dirty="0"/>
          </a:p>
          <a:p>
            <a:pPr marL="342900" indent="-342900">
              <a:spcBef>
                <a:spcPts val="575"/>
              </a:spcBef>
            </a:pPr>
            <a:r>
              <a:rPr lang="en-US" dirty="0"/>
              <a:t>Dynamically deploy components to SFS Mobile</a:t>
            </a:r>
          </a:p>
          <a:p>
            <a:pPr marL="342900" indent="-342900">
              <a:spcBef>
                <a:spcPts val="575"/>
              </a:spcBef>
            </a:pPr>
            <a:r>
              <a:rPr lang="en-US" dirty="0"/>
              <a:t>Friendly dev environment</a:t>
            </a:r>
          </a:p>
          <a:p>
            <a:pPr marL="342900" indent="-342900">
              <a:spcBef>
                <a:spcPts val="575"/>
              </a:spcBef>
            </a:pPr>
            <a:r>
              <a:rPr lang="en-US" dirty="0"/>
              <a:t>Local Server dev</a:t>
            </a:r>
          </a:p>
          <a:p>
            <a:pPr marL="342900" indent="-342900">
              <a:spcBef>
                <a:spcPts val="575"/>
              </a:spcBef>
            </a:pPr>
            <a:r>
              <a:rPr lang="en-US" dirty="0"/>
              <a:t>Simulator dev for iOS/Android</a:t>
            </a:r>
          </a:p>
          <a:p>
            <a:pPr marL="342900" indent="-342900">
              <a:spcBef>
                <a:spcPts val="575"/>
              </a:spcBef>
            </a:pPr>
            <a:r>
              <a:rPr lang="en-US" dirty="0"/>
              <a:t>Linting tools</a:t>
            </a:r>
          </a:p>
          <a:p>
            <a:pPr marL="342900" indent="-342900">
              <a:spcBef>
                <a:spcPts val="575"/>
              </a:spcBef>
            </a:pPr>
            <a:r>
              <a:rPr lang="en-US" dirty="0"/>
              <a:t>Know your L-W-C’s</a:t>
            </a:r>
          </a:p>
          <a:p>
            <a:pPr marL="0" indent="0">
              <a:spcBef>
                <a:spcPts val="575"/>
              </a:spcBef>
              <a:buNone/>
            </a:pPr>
            <a:r>
              <a:rPr lang="en-US" dirty="0">
                <a:hlinkClick r:id="rId3"/>
              </a:rPr>
              <a:t>https://developer.salesforce.com/docs/component-library/documentation/en/lwc</a:t>
            </a:r>
            <a:endParaRPr lang="en-US" dirty="0"/>
          </a:p>
          <a:p>
            <a:pPr marL="0" indent="0">
              <a:spcBef>
                <a:spcPts val="575"/>
              </a:spcBef>
              <a:buNone/>
            </a:pPr>
            <a:endParaRPr dirty="0"/>
          </a:p>
        </p:txBody>
      </p:sp>
      <p:pic>
        <p:nvPicPr>
          <p:cNvPr id="3" name="Picture 2" descr="A person sitting at a table&#10;&#10;Description automatically generated with medium confidence">
            <a:extLst>
              <a:ext uri="{FF2B5EF4-FFF2-40B4-BE49-F238E27FC236}">
                <a16:creationId xmlns:a16="http://schemas.microsoft.com/office/drawing/2014/main" id="{07596598-A1CA-6B49-F314-91270D0A9C65}"/>
              </a:ext>
            </a:extLst>
          </p:cNvPr>
          <p:cNvPicPr>
            <a:picLocks noChangeAspect="1"/>
          </p:cNvPicPr>
          <p:nvPr/>
        </p:nvPicPr>
        <p:blipFill>
          <a:blip r:embed="rId4"/>
          <a:stretch>
            <a:fillRect/>
          </a:stretch>
        </p:blipFill>
        <p:spPr>
          <a:xfrm>
            <a:off x="8077553" y="2088625"/>
            <a:ext cx="3048000" cy="3048000"/>
          </a:xfrm>
          <a:prstGeom prst="rect">
            <a:avLst/>
          </a:prstGeom>
        </p:spPr>
      </p:pic>
    </p:spTree>
    <p:extLst>
      <p:ext uri="{BB962C8B-B14F-4D97-AF65-F5344CB8AC3E}">
        <p14:creationId xmlns:p14="http://schemas.microsoft.com/office/powerpoint/2010/main" val="2825478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766"/>
        <p:cNvGrpSpPr/>
        <p:nvPr/>
      </p:nvGrpSpPr>
      <p:grpSpPr>
        <a:xfrm>
          <a:off x="0" y="0"/>
          <a:ext cx="0" cy="0"/>
          <a:chOff x="0" y="0"/>
          <a:chExt cx="0" cy="0"/>
        </a:xfrm>
      </p:grpSpPr>
      <p:sp>
        <p:nvSpPr>
          <p:cNvPr id="1767" name="Google Shape;1767;p127"/>
          <p:cNvSpPr txBox="1">
            <a:spLocks noGrp="1"/>
          </p:cNvSpPr>
          <p:nvPr>
            <p:ph type="title"/>
          </p:nvPr>
        </p:nvSpPr>
        <p:spPr>
          <a:xfrm>
            <a:off x="605067" y="478701"/>
            <a:ext cx="6309300" cy="1645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A Brief Demo!</a:t>
            </a:r>
            <a:endParaRPr dirty="0"/>
          </a:p>
        </p:txBody>
      </p:sp>
      <p:grpSp>
        <p:nvGrpSpPr>
          <p:cNvPr id="1769" name="Google Shape;1769;p127"/>
          <p:cNvGrpSpPr/>
          <p:nvPr/>
        </p:nvGrpSpPr>
        <p:grpSpPr>
          <a:xfrm>
            <a:off x="8341175" y="2963745"/>
            <a:ext cx="2074985" cy="3401555"/>
            <a:chOff x="8511922" y="3295074"/>
            <a:chExt cx="1919505" cy="3146675"/>
          </a:xfrm>
        </p:grpSpPr>
        <p:pic>
          <p:nvPicPr>
            <p:cNvPr id="1770" name="Google Shape;1770;p127"/>
            <p:cNvPicPr preferRelativeResize="0"/>
            <p:nvPr/>
          </p:nvPicPr>
          <p:blipFill rotWithShape="1">
            <a:blip r:embed="rId3">
              <a:alphaModFix/>
            </a:blip>
            <a:srcRect/>
            <a:stretch/>
          </p:blipFill>
          <p:spPr>
            <a:xfrm>
              <a:off x="8511922" y="6116171"/>
              <a:ext cx="1894333" cy="325578"/>
            </a:xfrm>
            <a:prstGeom prst="rect">
              <a:avLst/>
            </a:prstGeom>
            <a:noFill/>
            <a:ln>
              <a:noFill/>
            </a:ln>
          </p:spPr>
        </p:pic>
        <p:pic>
          <p:nvPicPr>
            <p:cNvPr id="1771" name="Google Shape;1771;p127" descr="Google Shape;1794;p180"/>
            <p:cNvPicPr preferRelativeResize="0"/>
            <p:nvPr/>
          </p:nvPicPr>
          <p:blipFill rotWithShape="1">
            <a:blip r:embed="rId4">
              <a:alphaModFix/>
            </a:blip>
            <a:srcRect/>
            <a:stretch/>
          </p:blipFill>
          <p:spPr>
            <a:xfrm>
              <a:off x="8537075" y="3295074"/>
              <a:ext cx="1894351" cy="3044475"/>
            </a:xfrm>
            <a:prstGeom prst="rect">
              <a:avLst/>
            </a:prstGeom>
            <a:noFill/>
            <a:ln>
              <a:noFill/>
            </a:ln>
          </p:spPr>
        </p:pic>
      </p:grpSp>
      <p:sp>
        <p:nvSpPr>
          <p:cNvPr id="4" name="Google Shape;1641;p112">
            <a:extLst>
              <a:ext uri="{FF2B5EF4-FFF2-40B4-BE49-F238E27FC236}">
                <a16:creationId xmlns:a16="http://schemas.microsoft.com/office/drawing/2014/main" id="{27C5A5AA-4C20-171F-574F-30C5DF5DEA2A}"/>
              </a:ext>
            </a:extLst>
          </p:cNvPr>
          <p:cNvSpPr txBox="1">
            <a:spLocks/>
          </p:cNvSpPr>
          <p:nvPr/>
        </p:nvSpPr>
        <p:spPr>
          <a:xfrm>
            <a:off x="605067" y="2293770"/>
            <a:ext cx="5361140" cy="285528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575"/>
              </a:spcBef>
            </a:pPr>
            <a:r>
              <a:rPr lang="en-US" sz="1800" dirty="0">
                <a:solidFill>
                  <a:schemeClr val="bg1"/>
                </a:solidFill>
              </a:rPr>
              <a:t>We’re an HVAC technician on our way to repair a residential HVAC unit with a leak. </a:t>
            </a:r>
          </a:p>
          <a:p>
            <a:pPr>
              <a:spcBef>
                <a:spcPts val="575"/>
              </a:spcBef>
            </a:pPr>
            <a:endParaRPr lang="en-US" sz="1800" dirty="0">
              <a:solidFill>
                <a:schemeClr val="bg1"/>
              </a:solidFill>
            </a:endParaRPr>
          </a:p>
          <a:p>
            <a:pPr>
              <a:spcBef>
                <a:spcPts val="575"/>
              </a:spcBef>
            </a:pPr>
            <a:r>
              <a:rPr lang="en-US" sz="1800" dirty="0">
                <a:solidFill>
                  <a:schemeClr val="bg1"/>
                </a:solidFill>
              </a:rPr>
              <a:t>Our amazing Salesforce admin has added a Lightning Web Component to help us out.</a:t>
            </a:r>
          </a:p>
          <a:p>
            <a:pPr>
              <a:spcBef>
                <a:spcPts val="575"/>
              </a:spcBef>
            </a:pPr>
            <a:endParaRPr lang="en-US" sz="1800" dirty="0">
              <a:solidFill>
                <a:schemeClr val="bg1"/>
              </a:solidFill>
            </a:endParaRPr>
          </a:p>
          <a:p>
            <a:pPr>
              <a:spcBef>
                <a:spcPts val="575"/>
              </a:spcBef>
            </a:pPr>
            <a:r>
              <a:rPr lang="en-US" sz="1800" dirty="0">
                <a:solidFill>
                  <a:schemeClr val="bg1"/>
                </a:solidFill>
              </a:rPr>
              <a:t>Let’s check it out!</a:t>
            </a:r>
          </a:p>
        </p:txBody>
      </p:sp>
    </p:spTree>
    <p:extLst>
      <p:ext uri="{BB962C8B-B14F-4D97-AF65-F5344CB8AC3E}">
        <p14:creationId xmlns:p14="http://schemas.microsoft.com/office/powerpoint/2010/main" val="2012464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p112"/>
          <p:cNvSpPr txBox="1">
            <a:spLocks noGrp="1"/>
          </p:cNvSpPr>
          <p:nvPr>
            <p:ph type="title"/>
          </p:nvPr>
        </p:nvSpPr>
        <p:spPr>
          <a:xfrm>
            <a:off x="576072" y="66200"/>
            <a:ext cx="10397400" cy="9906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Salesforce Files</a:t>
            </a:r>
            <a:endParaRPr dirty="0"/>
          </a:p>
        </p:txBody>
      </p:sp>
      <p:pic>
        <p:nvPicPr>
          <p:cNvPr id="11" name="Picture 10" descr="Diagram&#10;&#10;Description automatically generated">
            <a:extLst>
              <a:ext uri="{FF2B5EF4-FFF2-40B4-BE49-F238E27FC236}">
                <a16:creationId xmlns:a16="http://schemas.microsoft.com/office/drawing/2014/main" id="{D774C479-CA73-5161-DD54-EAD006C46A01}"/>
              </a:ext>
            </a:extLst>
          </p:cNvPr>
          <p:cNvPicPr>
            <a:picLocks noChangeAspect="1"/>
          </p:cNvPicPr>
          <p:nvPr/>
        </p:nvPicPr>
        <p:blipFill>
          <a:blip r:embed="rId3"/>
          <a:stretch>
            <a:fillRect/>
          </a:stretch>
        </p:blipFill>
        <p:spPr>
          <a:xfrm>
            <a:off x="1418551" y="1542000"/>
            <a:ext cx="7772400" cy="3774000"/>
          </a:xfrm>
          <a:prstGeom prst="rect">
            <a:avLst/>
          </a:prstGeom>
        </p:spPr>
      </p:pic>
      <p:sp>
        <p:nvSpPr>
          <p:cNvPr id="12" name="Google Shape;1690;p118">
            <a:extLst>
              <a:ext uri="{FF2B5EF4-FFF2-40B4-BE49-F238E27FC236}">
                <a16:creationId xmlns:a16="http://schemas.microsoft.com/office/drawing/2014/main" id="{4CC31585-C228-4685-FA32-8ACBC977075A}"/>
              </a:ext>
            </a:extLst>
          </p:cNvPr>
          <p:cNvSpPr txBox="1">
            <a:spLocks/>
          </p:cNvSpPr>
          <p:nvPr/>
        </p:nvSpPr>
        <p:spPr>
          <a:xfrm>
            <a:off x="576072" y="1056800"/>
            <a:ext cx="10397400" cy="5913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95000"/>
              </a:lnSpc>
              <a:spcBef>
                <a:spcPts val="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1pPr>
            <a:lvl2pPr marL="914400" marR="0" lvl="1" indent="-3429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2pPr>
            <a:lvl3pPr marL="1371600" marR="0" lvl="2" indent="-3302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3pPr>
            <a:lvl4pPr marL="1828800" marR="0" lvl="3" indent="-3175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4pPr>
            <a:lvl5pPr marL="2286000" marR="0" lvl="4" indent="-3556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5pPr>
            <a:lvl6pPr marL="2743200" marR="0" lvl="5" indent="-3556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6pPr>
            <a:lvl7pPr marL="3200400" marR="0" lvl="6" indent="-3556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7pPr>
            <a:lvl8pPr marL="3657600" marR="0" lvl="7" indent="-355600" algn="l" rtl="0">
              <a:lnSpc>
                <a:spcPct val="95000"/>
              </a:lnSpc>
              <a:spcBef>
                <a:spcPts val="300"/>
              </a:spcBef>
              <a:spcAft>
                <a:spcPts val="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8pPr>
            <a:lvl9pPr marL="4114800" marR="0" lvl="8" indent="-355600" algn="l" rtl="0">
              <a:lnSpc>
                <a:spcPct val="95000"/>
              </a:lnSpc>
              <a:spcBef>
                <a:spcPts val="300"/>
              </a:spcBef>
              <a:spcAft>
                <a:spcPts val="300"/>
              </a:spcAft>
              <a:buClr>
                <a:schemeClr val="accent1"/>
              </a:buClr>
              <a:buSzPts val="2200"/>
              <a:buFont typeface="Salesforce Sans"/>
              <a:buNone/>
              <a:defRPr sz="2200" b="0" i="0" u="none" strike="noStrike" cap="none">
                <a:solidFill>
                  <a:schemeClr val="accent1"/>
                </a:solidFill>
                <a:latin typeface="Salesforce Sans"/>
                <a:ea typeface="Salesforce Sans"/>
                <a:cs typeface="Salesforce Sans"/>
                <a:sym typeface="Salesforce Sans"/>
              </a:defRPr>
            </a:lvl9pPr>
          </a:lstStyle>
          <a:p>
            <a:pPr marL="0" indent="0">
              <a:spcAft>
                <a:spcPts val="300"/>
              </a:spcAft>
            </a:pPr>
            <a:r>
              <a:rPr lang="en-US" dirty="0"/>
              <a:t>Our Photo Upload</a:t>
            </a:r>
          </a:p>
        </p:txBody>
      </p:sp>
    </p:spTree>
    <p:extLst>
      <p:ext uri="{BB962C8B-B14F-4D97-AF65-F5344CB8AC3E}">
        <p14:creationId xmlns:p14="http://schemas.microsoft.com/office/powerpoint/2010/main" val="1290340653"/>
      </p:ext>
    </p:extLst>
  </p:cSld>
  <p:clrMapOvr>
    <a:masterClrMapping/>
  </p:clrMapOvr>
</p:sld>
</file>

<file path=ppt/theme/theme1.xml><?xml version="1.0" encoding="utf-8"?>
<a:theme xmlns:a="http://schemas.openxmlformats.org/drawingml/2006/main" name="Dreamforce '22 Corporate Template ">
  <a:themeElements>
    <a:clrScheme name="Custom 4">
      <a:dk1>
        <a:srgbClr val="0B5CAB"/>
      </a:dk1>
      <a:lt1>
        <a:srgbClr val="FFFFFF"/>
      </a:lt1>
      <a:dk2>
        <a:srgbClr val="0D9DDA"/>
      </a:dk2>
      <a:lt2>
        <a:srgbClr val="C9C9C9"/>
      </a:lt2>
      <a:accent1>
        <a:srgbClr val="032D60"/>
      </a:accent1>
      <a:accent2>
        <a:srgbClr val="444444"/>
      </a:accent2>
      <a:accent3>
        <a:srgbClr val="B60554"/>
      </a:accent3>
      <a:accent4>
        <a:srgbClr val="730394"/>
      </a:accent4>
      <a:accent5>
        <a:srgbClr val="06A59A"/>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3001</TotalTime>
  <Words>1275</Words>
  <Application>Microsoft Macintosh PowerPoint</Application>
  <PresentationFormat>Custom</PresentationFormat>
  <Paragraphs>68</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Salesforce Sans</vt:lpstr>
      <vt:lpstr>Arial</vt:lpstr>
      <vt:lpstr>Poppins</vt:lpstr>
      <vt:lpstr>Avant Garde Demi SFDC</vt:lpstr>
      <vt:lpstr>Helvetica Neue</vt:lpstr>
      <vt:lpstr>Poppins SemiBold</vt:lpstr>
      <vt:lpstr>Dreamforce '22 Corporate Template </vt:lpstr>
      <vt:lpstr>Building LWC for Salesforce Field Service Mobile</vt:lpstr>
      <vt:lpstr>Phil Bergner</vt:lpstr>
      <vt:lpstr>Forward Looking Statements</vt:lpstr>
      <vt:lpstr>What is Salesforce Field Service Mobile</vt:lpstr>
      <vt:lpstr>What if you want to customize your mobile workforce experience?</vt:lpstr>
      <vt:lpstr>Benefits of Embedding a LWC in SFS Mobile</vt:lpstr>
      <vt:lpstr>Lightning Web Components to the Rescue</vt:lpstr>
      <vt:lpstr>A Brief Demo!</vt:lpstr>
      <vt:lpstr>Salesforce Files</vt:lpstr>
      <vt:lpstr>Our Updated Work Order</vt:lpstr>
      <vt:lpstr>Newly Attached Photo</vt:lpstr>
      <vt:lpstr>Actual Photo Attached</vt:lpstr>
      <vt:lpstr>Let’s look at the code</vt:lpstr>
      <vt:lpstr>What else do we need to do?</vt:lpstr>
      <vt:lpstr>Offline Support</vt:lpstr>
      <vt:lpstr>Mobile Development Considerations</vt:lpstr>
      <vt:lpstr>Any real world examples?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LWC for Salesforce Field Service Mobile</dc:title>
  <cp:lastModifiedBy>Phil Bergner</cp:lastModifiedBy>
  <cp:revision>5</cp:revision>
  <dcterms:modified xsi:type="dcterms:W3CDTF">2022-09-20T18:23:14Z</dcterms:modified>
</cp:coreProperties>
</file>